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93" r:id="rId2"/>
    <p:sldId id="326" r:id="rId3"/>
    <p:sldId id="329" r:id="rId4"/>
    <p:sldId id="328" r:id="rId5"/>
  </p:sldIdLst>
  <p:sldSz cx="6858000" cy="9906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A"/>
    <a:srgbClr val="00D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9" autoAdjust="0"/>
  </p:normalViewPr>
  <p:slideViewPr>
    <p:cSldViewPr snapToGrid="0">
      <p:cViewPr>
        <p:scale>
          <a:sx n="82" d="100"/>
          <a:sy n="82" d="100"/>
        </p:scale>
        <p:origin x="-1620" y="223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3D280D6-E2CA-4141-A5F4-B5C57131B2F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52538"/>
            <a:ext cx="23383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1C82C21-71E4-4BBA-80B5-F3DFB4AD0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69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7ADC-9085-475D-A86B-C9D8A8F8C2AB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ACCF-E250-4B6E-BEB1-5AB8B99979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2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7ADC-9085-475D-A86B-C9D8A8F8C2AB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ACCF-E250-4B6E-BEB1-5AB8B99979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10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7ADC-9085-475D-A86B-C9D8A8F8C2AB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ACCF-E250-4B6E-BEB1-5AB8B99979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64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7ADC-9085-475D-A86B-C9D8A8F8C2AB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ACCF-E250-4B6E-BEB1-5AB8B99979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4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7ADC-9085-475D-A86B-C9D8A8F8C2AB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ACCF-E250-4B6E-BEB1-5AB8B99979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45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7ADC-9085-475D-A86B-C9D8A8F8C2AB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ACCF-E250-4B6E-BEB1-5AB8B99979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02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7ADC-9085-475D-A86B-C9D8A8F8C2AB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ACCF-E250-4B6E-BEB1-5AB8B99979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75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7ADC-9085-475D-A86B-C9D8A8F8C2AB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ACCF-E250-4B6E-BEB1-5AB8B99979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28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7ADC-9085-475D-A86B-C9D8A8F8C2AB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ACCF-E250-4B6E-BEB1-5AB8B99979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7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7ADC-9085-475D-A86B-C9D8A8F8C2AB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ACCF-E250-4B6E-BEB1-5AB8B99979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8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7ADC-9085-475D-A86B-C9D8A8F8C2AB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ACCF-E250-4B6E-BEB1-5AB8B99979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18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07ADC-9085-475D-A86B-C9D8A8F8C2AB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7ACCF-E250-4B6E-BEB1-5AB8B99979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0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442" y="-429895"/>
            <a:ext cx="7588885" cy="107657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адпись 2"/>
          <p:cNvSpPr txBox="1">
            <a:spLocks noChangeArrowheads="1"/>
          </p:cNvSpPr>
          <p:nvPr/>
        </p:nvSpPr>
        <p:spPr bwMode="auto">
          <a:xfrm>
            <a:off x="-134112" y="1284645"/>
            <a:ext cx="7357555" cy="76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spc="100" dirty="0">
                <a:ln w="9525" cap="rnd" cmpd="sng" algn="ctr">
                  <a:solidFill>
                    <a:srgbClr val="FFFFFF"/>
                  </a:solidFill>
                  <a:prstDash val="solid"/>
                  <a:bevel/>
                </a:ln>
                <a:solidFill>
                  <a:srgbClr val="68359B"/>
                </a:solidFill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МАУ ДО «Детский экологический центр»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-365442" y="2299266"/>
            <a:ext cx="7519277" cy="183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  <a:latin typeface="Heading"/>
                <a:ea typeface="Calibri" panose="020F0502020204030204" pitchFamily="34" charset="0"/>
                <a:cs typeface="Times New Roman" panose="02020603050405020304" pitchFamily="18" charset="0"/>
              </a:rPr>
              <a:t>Молодежное водное сообщество: итоги работы и перспективы развития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-1" y="3960650"/>
            <a:ext cx="6588323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800"/>
              </a:spcAft>
            </a:pPr>
            <a:endParaRPr lang="ru-RU" dirty="0">
              <a:solidFill>
                <a:srgbClr val="C00000"/>
              </a:solidFill>
              <a:latin typeface="a_BosaNovaB&amp;W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800"/>
              </a:spcAft>
            </a:pPr>
            <a:r>
              <a:rPr lang="ru-RU" dirty="0">
                <a:solidFill>
                  <a:srgbClr val="C00000"/>
                </a:solidFill>
                <a:latin typeface="a_BosaNovaB&amp;W"/>
                <a:ea typeface="Calibri" panose="020F0502020204030204" pitchFamily="34" charset="0"/>
                <a:cs typeface="Times New Roman" panose="02020603050405020304" pitchFamily="18" charset="0"/>
              </a:rPr>
              <a:t>Автор: Попова Алина, </a:t>
            </a:r>
          </a:p>
          <a:p>
            <a:pPr algn="r"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latin typeface="a_BosaNovaB&amp;W"/>
                <a:ea typeface="Calibri" panose="020F0502020204030204" pitchFamily="34" charset="0"/>
                <a:cs typeface="Times New Roman" panose="02020603050405020304" pitchFamily="18" charset="0"/>
              </a:rPr>
              <a:t>д/о «Клуб любителей книги»</a:t>
            </a:r>
          </a:p>
          <a:p>
            <a:pPr algn="r"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effectLst/>
                <a:latin typeface="a_BosaNovaB&amp;W"/>
                <a:ea typeface="Calibri" panose="020F0502020204030204" pitchFamily="34" charset="0"/>
                <a:cs typeface="Times New Roman" panose="02020603050405020304" pitchFamily="18" charset="0"/>
              </a:rPr>
              <a:t>Наставник: </a:t>
            </a:r>
            <a:r>
              <a:rPr lang="ru-RU" dirty="0" err="1">
                <a:solidFill>
                  <a:srgbClr val="002060"/>
                </a:solidFill>
                <a:effectLst/>
                <a:latin typeface="a_BosaNovaB&amp;W"/>
                <a:ea typeface="Calibri" panose="020F0502020204030204" pitchFamily="34" charset="0"/>
                <a:cs typeface="Times New Roman" panose="02020603050405020304" pitchFamily="18" charset="0"/>
              </a:rPr>
              <a:t>Игнатовская</a:t>
            </a:r>
            <a:r>
              <a:rPr lang="ru-RU" dirty="0">
                <a:solidFill>
                  <a:srgbClr val="002060"/>
                </a:solidFill>
                <a:effectLst/>
                <a:latin typeface="a_BosaNovaB&amp;W"/>
                <a:ea typeface="Calibri" panose="020F0502020204030204" pitchFamily="34" charset="0"/>
                <a:cs typeface="Times New Roman" panose="02020603050405020304" pitchFamily="18" charset="0"/>
              </a:rPr>
              <a:t> Н.Г.</a:t>
            </a:r>
          </a:p>
        </p:txBody>
      </p:sp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1649383" y="6765433"/>
            <a:ext cx="3289554" cy="78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PG Isadora Cyr Pro"/>
                <a:ea typeface="Calibri" panose="020F0502020204030204" pitchFamily="34" charset="0"/>
                <a:cs typeface="Times New Roman" panose="02020603050405020304" pitchFamily="18" charset="0"/>
              </a:rPr>
              <a:t>Магадан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effectLst/>
                <a:latin typeface="PG Isadora Cyr Pro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lang="ru-RU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09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1322" y="-366824"/>
            <a:ext cx="7588885" cy="107657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адпись 2"/>
          <p:cNvSpPr txBox="1">
            <a:spLocks noChangeArrowheads="1"/>
          </p:cNvSpPr>
          <p:nvPr/>
        </p:nvSpPr>
        <p:spPr bwMode="auto">
          <a:xfrm>
            <a:off x="-249779" y="1085450"/>
            <a:ext cx="7357555" cy="76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-171322" y="1239638"/>
            <a:ext cx="7188225" cy="67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  <a:latin typeface="Heading"/>
                <a:ea typeface="Calibri" panose="020F0502020204030204" pitchFamily="34" charset="0"/>
                <a:cs typeface="Times New Roman" panose="02020603050405020304" pitchFamily="18" charset="0"/>
              </a:rPr>
              <a:t>Итоги 2022 года</a:t>
            </a:r>
          </a:p>
        </p:txBody>
      </p:sp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-73741" y="1917292"/>
            <a:ext cx="7053434" cy="39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effectLst/>
                <a:latin typeface="a_BosaNovaB&amp;W"/>
                <a:ea typeface="Calibri" panose="020F0502020204030204" pitchFamily="34" charset="0"/>
                <a:cs typeface="Times New Roman" panose="02020603050405020304" pitchFamily="18" charset="0"/>
              </a:rPr>
              <a:t>08.06.2022 г. Провели старт-митинг экологических отрядов «Здравствуй, лето-2022!». Заявки подали 18 </a:t>
            </a:r>
            <a:r>
              <a:rPr lang="ru-RU" dirty="0" err="1">
                <a:solidFill>
                  <a:srgbClr val="002060"/>
                </a:solidFill>
                <a:effectLst/>
                <a:latin typeface="a_BosaNovaB&amp;W"/>
                <a:ea typeface="Calibri" panose="020F0502020204030204" pitchFamily="34" charset="0"/>
                <a:cs typeface="Times New Roman" panose="02020603050405020304" pitchFamily="18" charset="0"/>
              </a:rPr>
              <a:t>экоотрядов</a:t>
            </a:r>
            <a:r>
              <a:rPr lang="ru-RU" dirty="0">
                <a:solidFill>
                  <a:srgbClr val="002060"/>
                </a:solidFill>
                <a:effectLst/>
                <a:latin typeface="a_BosaNovaB&amp;W"/>
                <a:ea typeface="Calibri" panose="020F0502020204030204" pitchFamily="34" charset="0"/>
                <a:cs typeface="Times New Roman" panose="02020603050405020304" pitchFamily="18" charset="0"/>
              </a:rPr>
              <a:t>, 379 человек.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effectLst/>
                <a:latin typeface="a_BosaNovaB&amp;W"/>
                <a:ea typeface="Calibri" panose="020F0502020204030204" pitchFamily="34" charset="0"/>
                <a:cs typeface="Times New Roman" panose="02020603050405020304" pitchFamily="18" charset="0"/>
              </a:rPr>
              <a:t>В ходе мероприятия прошел флэшмоб «Голубая лента».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latin typeface="a_BosaNovaB&amp;W"/>
                <a:ea typeface="Calibri" panose="020F0502020204030204" pitchFamily="34" charset="0"/>
                <a:cs typeface="Times New Roman" panose="02020603050405020304" pitchFamily="18" charset="0"/>
              </a:rPr>
              <a:t>14.06.2022 г. – акция «Чистый берег» в бухте Нагаева.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effectLst/>
                <a:latin typeface="a_BosaNovaB&amp;W"/>
                <a:ea typeface="Calibri" panose="020F0502020204030204" pitchFamily="34" charset="0"/>
                <a:cs typeface="Times New Roman" panose="02020603050405020304" pitchFamily="18" charset="0"/>
              </a:rPr>
              <a:t>25.06.20</a:t>
            </a:r>
            <a:r>
              <a:rPr lang="ru-RU" dirty="0">
                <a:solidFill>
                  <a:srgbClr val="002060"/>
                </a:solidFill>
                <a:latin typeface="a_BosaNovaB&amp;W"/>
                <a:ea typeface="Calibri" panose="020F0502020204030204" pitchFamily="34" charset="0"/>
                <a:cs typeface="Times New Roman" panose="02020603050405020304" pitchFamily="18" charset="0"/>
              </a:rPr>
              <a:t>22 г. Квест «Береги природу, человек!».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latin typeface="a_BosaNovaB&amp;W"/>
                <a:ea typeface="Calibri" panose="020F0502020204030204" pitchFamily="34" charset="0"/>
                <a:cs typeface="Times New Roman" panose="02020603050405020304" pitchFamily="18" charset="0"/>
              </a:rPr>
              <a:t>29.06.2022 г. – субботник с ребятами из лагеря «Чайка». 32 участника.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latin typeface="a_BosaNovaB&amp;W"/>
                <a:ea typeface="Calibri" panose="020F0502020204030204" pitchFamily="34" charset="0"/>
                <a:cs typeface="Times New Roman" panose="02020603050405020304" pitchFamily="18" charset="0"/>
              </a:rPr>
              <a:t>5.08.2022 г. – экологический десант на бухте Нагаево.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ru-RU" dirty="0">
              <a:solidFill>
                <a:srgbClr val="002060"/>
              </a:solidFill>
              <a:latin typeface="a_BosaNovaB&amp;W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727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8025" y="-333305"/>
            <a:ext cx="7588885" cy="107657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адпись 2"/>
          <p:cNvSpPr txBox="1">
            <a:spLocks noChangeArrowheads="1"/>
          </p:cNvSpPr>
          <p:nvPr/>
        </p:nvSpPr>
        <p:spPr bwMode="auto">
          <a:xfrm>
            <a:off x="-249779" y="1085450"/>
            <a:ext cx="7357555" cy="76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effectLst/>
                <a:latin typeface="Franklin Gothic Heavy" panose="020B09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130706" y="1874883"/>
            <a:ext cx="7188225" cy="67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  <a:latin typeface="Heading"/>
                <a:ea typeface="Calibri" panose="020F0502020204030204" pitchFamily="34" charset="0"/>
                <a:cs typeface="Times New Roman" panose="02020603050405020304" pitchFamily="18" charset="0"/>
              </a:rPr>
              <a:t>Итоги 2022-2023 года</a:t>
            </a:r>
          </a:p>
        </p:txBody>
      </p:sp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-97719" y="3290263"/>
            <a:ext cx="7053434" cy="243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latin typeface="a_BosaNovaB&amp;W"/>
                <a:ea typeface="Calibri" panose="020F0502020204030204" pitchFamily="34" charset="0"/>
                <a:cs typeface="Times New Roman" panose="02020603050405020304" pitchFamily="18" charset="0"/>
              </a:rPr>
              <a:t>13.08.2022 г. – проведение в бухте Нагаево «Дня Охотского моря».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latin typeface="a_BosaNovaB&amp;W"/>
                <a:ea typeface="Calibri" panose="020F0502020204030204" pitchFamily="34" charset="0"/>
                <a:cs typeface="Times New Roman" panose="02020603050405020304" pitchFamily="18" charset="0"/>
              </a:rPr>
              <a:t>28.11.2022 г. – 1 слёт участников МВС в Магаданской области.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latin typeface="a_BosaNovaB&amp;W"/>
                <a:ea typeface="Calibri" panose="020F0502020204030204" pitchFamily="34" charset="0"/>
                <a:cs typeface="Times New Roman" panose="02020603050405020304" pitchFamily="18" charset="0"/>
              </a:rPr>
              <a:t>22.03.2023 г. –Всероссийский </a:t>
            </a:r>
            <a:r>
              <a:rPr lang="ru-RU" dirty="0" err="1">
                <a:solidFill>
                  <a:srgbClr val="002060"/>
                </a:solidFill>
                <a:latin typeface="a_BosaNovaB&amp;W"/>
                <a:ea typeface="Calibri" panose="020F0502020204030204" pitchFamily="34" charset="0"/>
                <a:cs typeface="Times New Roman" panose="02020603050405020304" pitchFamily="18" charset="0"/>
              </a:rPr>
              <a:t>флешмоб</a:t>
            </a:r>
            <a:r>
              <a:rPr lang="ru-RU" dirty="0">
                <a:solidFill>
                  <a:srgbClr val="002060"/>
                </a:solidFill>
                <a:latin typeface="a_BosaNovaB&amp;W"/>
                <a:ea typeface="Calibri" panose="020F0502020204030204" pitchFamily="34" charset="0"/>
                <a:cs typeface="Times New Roman" panose="02020603050405020304" pitchFamily="18" charset="0"/>
              </a:rPr>
              <a:t> «Голубая лента» в Магаданской области. 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ru-RU" dirty="0">
              <a:solidFill>
                <a:srgbClr val="002060"/>
              </a:solidFill>
              <a:latin typeface="a_BosaNovaB&amp;W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40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442" y="-429895"/>
            <a:ext cx="7588885" cy="107657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127372" y="1356701"/>
            <a:ext cx="6521175" cy="234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800" b="1" dirty="0">
                <a:solidFill>
                  <a:srgbClr val="0070C0"/>
                </a:solidFill>
                <a:latin typeface="a_BosaNovaB&amp;W" panose="04030805030802020C04" pitchFamily="8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Статистика нашего сообщества. </a:t>
            </a:r>
          </a:p>
        </p:txBody>
      </p:sp>
      <p:sp>
        <p:nvSpPr>
          <p:cNvPr id="5" name="Блок-схема: процесс 4">
            <a:extLst>
              <a:ext uri="{FF2B5EF4-FFF2-40B4-BE49-F238E27FC236}">
                <a16:creationId xmlns:a16="http://schemas.microsoft.com/office/drawing/2014/main" id="{58BBE7B3-7ED6-4E93-9116-6A781D0367EB}"/>
              </a:ext>
            </a:extLst>
          </p:cNvPr>
          <p:cNvSpPr/>
          <p:nvPr/>
        </p:nvSpPr>
        <p:spPr>
          <a:xfrm>
            <a:off x="-512928" y="3701474"/>
            <a:ext cx="7588885" cy="213360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Количество проведённых мероприятий: 9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Запланированных мероприятий : 4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Количество участников: письменное согласие – 6 человек. </a:t>
            </a:r>
          </a:p>
          <a:p>
            <a:pPr algn="ctr"/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710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130</Words>
  <Application>Microsoft Office PowerPoint</Application>
  <PresentationFormat>Лист A4 (210x297 мм)</PresentationFormat>
  <Paragraphs>26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Руцкая</dc:creator>
  <cp:lastModifiedBy>Алина Попова</cp:lastModifiedBy>
  <cp:revision>111</cp:revision>
  <cp:lastPrinted>2022-02-01T12:30:30Z</cp:lastPrinted>
  <dcterms:created xsi:type="dcterms:W3CDTF">2015-06-24T20:09:38Z</dcterms:created>
  <dcterms:modified xsi:type="dcterms:W3CDTF">2023-04-17T06:49:20Z</dcterms:modified>
</cp:coreProperties>
</file>