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7"/>
  </p:notesMasterIdLst>
  <p:sldIdLst>
    <p:sldId id="256" r:id="rId2"/>
    <p:sldId id="302" r:id="rId3"/>
    <p:sldId id="303" r:id="rId4"/>
    <p:sldId id="304" r:id="rId5"/>
    <p:sldId id="300" r:id="rId6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8"/>
      <p:bold r:id="rId9"/>
      <p:italic r:id="rId10"/>
    </p:embeddedFont>
    <p:embeddedFont>
      <p:font typeface="Nunito Light" panose="020B0604020202020204" charset="0"/>
      <p:regular r:id="rId11"/>
      <p:italic r:id="rId12"/>
    </p:embeddedFont>
    <p:embeddedFont>
      <p:font typeface="Poppins ExtraBold" panose="020B0604020202020204" charset="0"/>
      <p:bold r:id="rId13"/>
      <p:boldItalic r:id="rId14"/>
    </p:embeddedFont>
    <p:embeddedFont>
      <p:font typeface="Poppins Medium" panose="020B0604020202020204" charset="0"/>
      <p:regular r:id="rId15"/>
      <p:bold r:id="rId16"/>
      <p:italic r:id="rId17"/>
      <p:boldItalic r:id="rId18"/>
    </p:embeddedFont>
    <p:embeddedFont>
      <p:font typeface="Work Sans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67346-34BB-4EF4-9EE8-ACB7B0A1A210}">
  <a:tblStyle styleId="{11067346-34BB-4EF4-9EE8-ACB7B0A1A2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1A7062C-8155-43B9-9532-2458C7ABE45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36" autoAdjust="0"/>
  </p:normalViewPr>
  <p:slideViewPr>
    <p:cSldViewPr snapToGrid="0">
      <p:cViewPr varScale="1">
        <p:scale>
          <a:sx n="135" d="100"/>
          <a:sy n="135" d="100"/>
        </p:scale>
        <p:origin x="84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23582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727738"/>
            <a:ext cx="4453200" cy="27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805263"/>
            <a:ext cx="2972700" cy="6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4371975" y="1230900"/>
            <a:ext cx="4058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5" name="Google Shape;65;p8"/>
          <p:cNvGrpSpPr/>
          <p:nvPr/>
        </p:nvGrpSpPr>
        <p:grpSpPr>
          <a:xfrm>
            <a:off x="-32912" y="-38088"/>
            <a:ext cx="3712137" cy="5205401"/>
            <a:chOff x="-32912" y="-38088"/>
            <a:chExt cx="3712137" cy="5205401"/>
          </a:xfrm>
        </p:grpSpPr>
        <p:sp>
          <p:nvSpPr>
            <p:cNvPr id="66" name="Google Shape;66;p8"/>
            <p:cNvSpPr/>
            <p:nvPr/>
          </p:nvSpPr>
          <p:spPr>
            <a:xfrm rot="10800000" flipH="1">
              <a:off x="-12994" y="-18538"/>
              <a:ext cx="3672300" cy="5166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67;p8"/>
            <p:cNvGrpSpPr/>
            <p:nvPr/>
          </p:nvGrpSpPr>
          <p:grpSpPr>
            <a:xfrm>
              <a:off x="-32912" y="-38088"/>
              <a:ext cx="3712137" cy="5205401"/>
              <a:chOff x="-109112" y="-38088"/>
              <a:chExt cx="3712137" cy="5205401"/>
            </a:xfrm>
          </p:grpSpPr>
          <p:grpSp>
            <p:nvGrpSpPr>
              <p:cNvPr id="68" name="Google Shape;68;p8"/>
              <p:cNvGrpSpPr/>
              <p:nvPr/>
            </p:nvGrpSpPr>
            <p:grpSpPr>
              <a:xfrm rot="-5400000" flipH="1">
                <a:off x="-852063" y="719137"/>
                <a:ext cx="5191126" cy="3705225"/>
                <a:chOff x="5661946" y="771905"/>
                <a:chExt cx="4834801" cy="3450894"/>
              </a:xfrm>
            </p:grpSpPr>
            <p:pic>
              <p:nvPicPr>
                <p:cNvPr id="69" name="Google Shape;69;p8"/>
                <p:cNvPicPr preferRelativeResize="0"/>
                <p:nvPr/>
              </p:nvPicPr>
              <p:blipFill rotWithShape="1">
                <a:blip r:embed="rId2">
                  <a:alphaModFix amt="46000"/>
                </a:blip>
                <a:srcRect l="24586" t="22505" r="30968" b="21118"/>
                <a:stretch/>
              </p:blipFill>
              <p:spPr>
                <a:xfrm>
                  <a:off x="5670817" y="798519"/>
                  <a:ext cx="4799314" cy="342428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0" name="Google Shape;70;p8"/>
                <p:cNvPicPr preferRelativeResize="0"/>
                <p:nvPr/>
              </p:nvPicPr>
              <p:blipFill rotWithShape="1">
                <a:blip r:embed="rId3">
                  <a:alphaModFix amt="46000"/>
                </a:blip>
                <a:srcRect l="27737" t="22071" r="27817" b="21261"/>
                <a:stretch/>
              </p:blipFill>
              <p:spPr>
                <a:xfrm>
                  <a:off x="5661946" y="771905"/>
                  <a:ext cx="4799314" cy="344202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1" name="Google Shape;71;p8"/>
                <p:cNvPicPr preferRelativeResize="0"/>
                <p:nvPr/>
              </p:nvPicPr>
              <p:blipFill rotWithShape="1">
                <a:blip r:embed="rId4">
                  <a:alphaModFix amt="46000"/>
                </a:blip>
                <a:srcRect l="27740" t="22072" r="27731" b="21405"/>
                <a:stretch/>
              </p:blipFill>
              <p:spPr>
                <a:xfrm>
                  <a:off x="5661946" y="771905"/>
                  <a:ext cx="4808189" cy="34331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2" name="Google Shape;72;p8"/>
                <p:cNvPicPr preferRelativeResize="0"/>
                <p:nvPr/>
              </p:nvPicPr>
              <p:blipFill rotWithShape="1">
                <a:blip r:embed="rId5">
                  <a:alphaModFix amt="46000"/>
                </a:blip>
                <a:srcRect l="27821" t="22212" r="27486" b="21268"/>
                <a:stretch/>
              </p:blipFill>
              <p:spPr>
                <a:xfrm>
                  <a:off x="5670817" y="780776"/>
                  <a:ext cx="4825930" cy="34331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73" name="Google Shape;73;p8"/>
              <p:cNvPicPr preferRelativeResize="0"/>
              <p:nvPr/>
            </p:nvPicPr>
            <p:blipFill rotWithShape="1">
              <a:blip r:embed="rId5">
                <a:alphaModFix amt="46000"/>
              </a:blip>
              <a:srcRect l="27821" t="22212" r="27486" b="21268"/>
              <a:stretch/>
            </p:blipFill>
            <p:spPr>
              <a:xfrm rot="5400000" flipH="1">
                <a:off x="-830862" y="709625"/>
                <a:ext cx="5181600" cy="36861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" name="Google Shape;74;p8"/>
            <p:cNvGrpSpPr/>
            <p:nvPr/>
          </p:nvGrpSpPr>
          <p:grpSpPr>
            <a:xfrm>
              <a:off x="188103" y="3628029"/>
              <a:ext cx="1116644" cy="1118839"/>
              <a:chOff x="1197125" y="239050"/>
              <a:chExt cx="5203375" cy="5213600"/>
            </a:xfrm>
          </p:grpSpPr>
          <p:sp>
            <p:nvSpPr>
              <p:cNvPr id="75" name="Google Shape;75;p8"/>
              <p:cNvSpPr/>
              <p:nvPr/>
            </p:nvSpPr>
            <p:spPr>
              <a:xfrm>
                <a:off x="3858925" y="3363100"/>
                <a:ext cx="272150" cy="2069975"/>
              </a:xfrm>
              <a:custGeom>
                <a:avLst/>
                <a:gdLst/>
                <a:ahLst/>
                <a:cxnLst/>
                <a:rect l="l" t="t" r="r" b="b"/>
                <a:pathLst>
                  <a:path w="10886" h="82799" extrusionOk="0">
                    <a:moveTo>
                      <a:pt x="410" y="0"/>
                    </a:moveTo>
                    <a:lnTo>
                      <a:pt x="0" y="38"/>
                    </a:lnTo>
                    <a:lnTo>
                      <a:pt x="10439" y="82799"/>
                    </a:lnTo>
                    <a:lnTo>
                      <a:pt x="10886" y="82762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8"/>
              <p:cNvSpPr/>
              <p:nvPr/>
            </p:nvSpPr>
            <p:spPr>
              <a:xfrm>
                <a:off x="3923225" y="3350050"/>
                <a:ext cx="528475" cy="2022450"/>
              </a:xfrm>
              <a:custGeom>
                <a:avLst/>
                <a:gdLst/>
                <a:ahLst/>
                <a:cxnLst/>
                <a:rect l="l" t="t" r="r" b="b"/>
                <a:pathLst>
                  <a:path w="21139" h="80898" extrusionOk="0">
                    <a:moveTo>
                      <a:pt x="411" y="0"/>
                    </a:moveTo>
                    <a:lnTo>
                      <a:pt x="1" y="112"/>
                    </a:lnTo>
                    <a:lnTo>
                      <a:pt x="20765" y="80898"/>
                    </a:lnTo>
                    <a:lnTo>
                      <a:pt x="21138" y="80786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8"/>
              <p:cNvSpPr/>
              <p:nvPr/>
            </p:nvSpPr>
            <p:spPr>
              <a:xfrm>
                <a:off x="3985675" y="3328600"/>
                <a:ext cx="777300" cy="1943250"/>
              </a:xfrm>
              <a:custGeom>
                <a:avLst/>
                <a:gdLst/>
                <a:ahLst/>
                <a:cxnLst/>
                <a:rect l="l" t="t" r="r" b="b"/>
                <a:pathLst>
                  <a:path w="31092" h="77730" extrusionOk="0">
                    <a:moveTo>
                      <a:pt x="373" y="1"/>
                    </a:moveTo>
                    <a:lnTo>
                      <a:pt x="0" y="187"/>
                    </a:lnTo>
                    <a:lnTo>
                      <a:pt x="30719" y="77729"/>
                    </a:lnTo>
                    <a:lnTo>
                      <a:pt x="31092" y="77580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8"/>
              <p:cNvSpPr/>
              <p:nvPr/>
            </p:nvSpPr>
            <p:spPr>
              <a:xfrm>
                <a:off x="4045325" y="3300650"/>
                <a:ext cx="1014025" cy="1832325"/>
              </a:xfrm>
              <a:custGeom>
                <a:avLst/>
                <a:gdLst/>
                <a:ahLst/>
                <a:cxnLst/>
                <a:rect l="l" t="t" r="r" b="b"/>
                <a:pathLst>
                  <a:path w="40561" h="73293" extrusionOk="0">
                    <a:moveTo>
                      <a:pt x="373" y="1"/>
                    </a:moveTo>
                    <a:lnTo>
                      <a:pt x="0" y="187"/>
                    </a:lnTo>
                    <a:lnTo>
                      <a:pt x="40188" y="73293"/>
                    </a:lnTo>
                    <a:lnTo>
                      <a:pt x="40561" y="73106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8"/>
              <p:cNvSpPr/>
              <p:nvPr/>
            </p:nvSpPr>
            <p:spPr>
              <a:xfrm>
                <a:off x="4101225" y="3265225"/>
                <a:ext cx="1234000" cy="1692550"/>
              </a:xfrm>
              <a:custGeom>
                <a:avLst/>
                <a:gdLst/>
                <a:ahLst/>
                <a:cxnLst/>
                <a:rect l="l" t="t" r="r" b="b"/>
                <a:pathLst>
                  <a:path w="49360" h="67702" extrusionOk="0">
                    <a:moveTo>
                      <a:pt x="336" y="1"/>
                    </a:moveTo>
                    <a:lnTo>
                      <a:pt x="1" y="225"/>
                    </a:lnTo>
                    <a:lnTo>
                      <a:pt x="49024" y="67701"/>
                    </a:lnTo>
                    <a:lnTo>
                      <a:pt x="49359" y="67477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8"/>
              <p:cNvSpPr/>
              <p:nvPr/>
            </p:nvSpPr>
            <p:spPr>
              <a:xfrm>
                <a:off x="4151575" y="3222375"/>
                <a:ext cx="1435300" cy="1527550"/>
              </a:xfrm>
              <a:custGeom>
                <a:avLst/>
                <a:gdLst/>
                <a:ahLst/>
                <a:cxnLst/>
                <a:rect l="l" t="t" r="r" b="b"/>
                <a:pathLst>
                  <a:path w="57412" h="61102" extrusionOk="0">
                    <a:moveTo>
                      <a:pt x="298" y="0"/>
                    </a:moveTo>
                    <a:lnTo>
                      <a:pt x="0" y="298"/>
                    </a:lnTo>
                    <a:lnTo>
                      <a:pt x="57113" y="61102"/>
                    </a:lnTo>
                    <a:lnTo>
                      <a:pt x="57411" y="60803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8"/>
              <p:cNvSpPr/>
              <p:nvPr/>
            </p:nvSpPr>
            <p:spPr>
              <a:xfrm>
                <a:off x="4197225" y="3174825"/>
                <a:ext cx="1613325" cy="1337450"/>
              </a:xfrm>
              <a:custGeom>
                <a:avLst/>
                <a:gdLst/>
                <a:ahLst/>
                <a:cxnLst/>
                <a:rect l="l" t="t" r="r" b="b"/>
                <a:pathLst>
                  <a:path w="64533" h="53498" extrusionOk="0">
                    <a:moveTo>
                      <a:pt x="262" y="1"/>
                    </a:moveTo>
                    <a:lnTo>
                      <a:pt x="1" y="299"/>
                    </a:lnTo>
                    <a:lnTo>
                      <a:pt x="64271" y="53497"/>
                    </a:lnTo>
                    <a:lnTo>
                      <a:pt x="64532" y="53162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8"/>
              <p:cNvSpPr/>
              <p:nvPr/>
            </p:nvSpPr>
            <p:spPr>
              <a:xfrm>
                <a:off x="4236375" y="3120775"/>
                <a:ext cx="1766150" cy="1126800"/>
              </a:xfrm>
              <a:custGeom>
                <a:avLst/>
                <a:gdLst/>
                <a:ahLst/>
                <a:cxnLst/>
                <a:rect l="l" t="t" r="r" b="b"/>
                <a:pathLst>
                  <a:path w="70646" h="45072" extrusionOk="0">
                    <a:moveTo>
                      <a:pt x="224" y="1"/>
                    </a:moveTo>
                    <a:lnTo>
                      <a:pt x="1" y="373"/>
                    </a:lnTo>
                    <a:lnTo>
                      <a:pt x="70422" y="45072"/>
                    </a:lnTo>
                    <a:lnTo>
                      <a:pt x="70646" y="44699"/>
                    </a:lnTo>
                    <a:lnTo>
                      <a:pt x="224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8"/>
              <p:cNvSpPr/>
              <p:nvPr/>
            </p:nvSpPr>
            <p:spPr>
              <a:xfrm>
                <a:off x="4268075" y="3063000"/>
                <a:ext cx="1891025" cy="897525"/>
              </a:xfrm>
              <a:custGeom>
                <a:avLst/>
                <a:gdLst/>
                <a:ahLst/>
                <a:cxnLst/>
                <a:rect l="l" t="t" r="r" b="b"/>
                <a:pathLst>
                  <a:path w="75641" h="35901" extrusionOk="0">
                    <a:moveTo>
                      <a:pt x="186" y="0"/>
                    </a:moveTo>
                    <a:lnTo>
                      <a:pt x="0" y="410"/>
                    </a:lnTo>
                    <a:lnTo>
                      <a:pt x="75492" y="35901"/>
                    </a:lnTo>
                    <a:lnTo>
                      <a:pt x="75641" y="35528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8"/>
              <p:cNvSpPr/>
              <p:nvPr/>
            </p:nvSpPr>
            <p:spPr>
              <a:xfrm>
                <a:off x="4293225" y="3002425"/>
                <a:ext cx="1986100" cy="654275"/>
              </a:xfrm>
              <a:custGeom>
                <a:avLst/>
                <a:gdLst/>
                <a:ahLst/>
                <a:cxnLst/>
                <a:rect l="l" t="t" r="r" b="b"/>
                <a:pathLst>
                  <a:path w="79444" h="26171" extrusionOk="0">
                    <a:moveTo>
                      <a:pt x="112" y="0"/>
                    </a:moveTo>
                    <a:lnTo>
                      <a:pt x="1" y="410"/>
                    </a:lnTo>
                    <a:lnTo>
                      <a:pt x="79332" y="26170"/>
                    </a:lnTo>
                    <a:lnTo>
                      <a:pt x="79444" y="2576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8"/>
              <p:cNvSpPr/>
              <p:nvPr/>
            </p:nvSpPr>
            <p:spPr>
              <a:xfrm>
                <a:off x="4310000" y="2939025"/>
                <a:ext cx="2050425" cy="400800"/>
              </a:xfrm>
              <a:custGeom>
                <a:avLst/>
                <a:gdLst/>
                <a:ahLst/>
                <a:cxnLst/>
                <a:rect l="l" t="t" r="r" b="b"/>
                <a:pathLst>
                  <a:path w="82017" h="16032" extrusionOk="0">
                    <a:moveTo>
                      <a:pt x="75" y="1"/>
                    </a:moveTo>
                    <a:lnTo>
                      <a:pt x="1" y="411"/>
                    </a:lnTo>
                    <a:lnTo>
                      <a:pt x="81942" y="16031"/>
                    </a:lnTo>
                    <a:lnTo>
                      <a:pt x="82016" y="15621"/>
                    </a:lnTo>
                    <a:lnTo>
                      <a:pt x="75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8"/>
              <p:cNvSpPr/>
              <p:nvPr/>
            </p:nvSpPr>
            <p:spPr>
              <a:xfrm>
                <a:off x="4318400" y="2873800"/>
                <a:ext cx="2082100" cy="141675"/>
              </a:xfrm>
              <a:custGeom>
                <a:avLst/>
                <a:gdLst/>
                <a:ahLst/>
                <a:cxnLst/>
                <a:rect l="l" t="t" r="r" b="b"/>
                <a:pathLst>
                  <a:path w="83284" h="5667" extrusionOk="0">
                    <a:moveTo>
                      <a:pt x="37" y="0"/>
                    </a:moveTo>
                    <a:lnTo>
                      <a:pt x="0" y="410"/>
                    </a:lnTo>
                    <a:lnTo>
                      <a:pt x="83283" y="5667"/>
                    </a:lnTo>
                    <a:lnTo>
                      <a:pt x="83283" y="522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8"/>
              <p:cNvSpPr/>
              <p:nvPr/>
            </p:nvSpPr>
            <p:spPr>
              <a:xfrm>
                <a:off x="4318400" y="2677150"/>
                <a:ext cx="2082100" cy="141675"/>
              </a:xfrm>
              <a:custGeom>
                <a:avLst/>
                <a:gdLst/>
                <a:ahLst/>
                <a:cxnLst/>
                <a:rect l="l" t="t" r="r" b="b"/>
                <a:pathLst>
                  <a:path w="83284" h="5667" extrusionOk="0">
                    <a:moveTo>
                      <a:pt x="83246" y="0"/>
                    </a:moveTo>
                    <a:lnTo>
                      <a:pt x="0" y="5257"/>
                    </a:lnTo>
                    <a:lnTo>
                      <a:pt x="37" y="5667"/>
                    </a:lnTo>
                    <a:lnTo>
                      <a:pt x="83283" y="410"/>
                    </a:lnTo>
                    <a:lnTo>
                      <a:pt x="83246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4310000" y="2352800"/>
                <a:ext cx="2050425" cy="400800"/>
              </a:xfrm>
              <a:custGeom>
                <a:avLst/>
                <a:gdLst/>
                <a:ahLst/>
                <a:cxnLst/>
                <a:rect l="l" t="t" r="r" b="b"/>
                <a:pathLst>
                  <a:path w="82017" h="16032" extrusionOk="0">
                    <a:moveTo>
                      <a:pt x="81942" y="1"/>
                    </a:moveTo>
                    <a:lnTo>
                      <a:pt x="1" y="15621"/>
                    </a:lnTo>
                    <a:lnTo>
                      <a:pt x="75" y="16031"/>
                    </a:lnTo>
                    <a:lnTo>
                      <a:pt x="82016" y="411"/>
                    </a:lnTo>
                    <a:lnTo>
                      <a:pt x="81942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8"/>
              <p:cNvSpPr/>
              <p:nvPr/>
            </p:nvSpPr>
            <p:spPr>
              <a:xfrm>
                <a:off x="4293225" y="2035925"/>
                <a:ext cx="1986100" cy="654300"/>
              </a:xfrm>
              <a:custGeom>
                <a:avLst/>
                <a:gdLst/>
                <a:ahLst/>
                <a:cxnLst/>
                <a:rect l="l" t="t" r="r" b="b"/>
                <a:pathLst>
                  <a:path w="79444" h="26172" extrusionOk="0">
                    <a:moveTo>
                      <a:pt x="79332" y="1"/>
                    </a:moveTo>
                    <a:lnTo>
                      <a:pt x="1" y="25761"/>
                    </a:lnTo>
                    <a:lnTo>
                      <a:pt x="112" y="26171"/>
                    </a:lnTo>
                    <a:lnTo>
                      <a:pt x="79444" y="374"/>
                    </a:lnTo>
                    <a:lnTo>
                      <a:pt x="79332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8"/>
              <p:cNvSpPr/>
              <p:nvPr/>
            </p:nvSpPr>
            <p:spPr>
              <a:xfrm>
                <a:off x="4268075" y="1731175"/>
                <a:ext cx="1891975" cy="897525"/>
              </a:xfrm>
              <a:custGeom>
                <a:avLst/>
                <a:gdLst/>
                <a:ahLst/>
                <a:cxnLst/>
                <a:rect l="l" t="t" r="r" b="b"/>
                <a:pathLst>
                  <a:path w="75679" h="35901" extrusionOk="0">
                    <a:moveTo>
                      <a:pt x="75492" y="0"/>
                    </a:moveTo>
                    <a:lnTo>
                      <a:pt x="0" y="35528"/>
                    </a:lnTo>
                    <a:lnTo>
                      <a:pt x="186" y="35901"/>
                    </a:lnTo>
                    <a:lnTo>
                      <a:pt x="75678" y="410"/>
                    </a:lnTo>
                    <a:lnTo>
                      <a:pt x="75492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8"/>
              <p:cNvSpPr/>
              <p:nvPr/>
            </p:nvSpPr>
            <p:spPr>
              <a:xfrm>
                <a:off x="4236375" y="1445050"/>
                <a:ext cx="1766150" cy="1126800"/>
              </a:xfrm>
              <a:custGeom>
                <a:avLst/>
                <a:gdLst/>
                <a:ahLst/>
                <a:cxnLst/>
                <a:rect l="l" t="t" r="r" b="b"/>
                <a:pathLst>
                  <a:path w="70646" h="45072" extrusionOk="0">
                    <a:moveTo>
                      <a:pt x="70422" y="0"/>
                    </a:moveTo>
                    <a:lnTo>
                      <a:pt x="1" y="44699"/>
                    </a:lnTo>
                    <a:lnTo>
                      <a:pt x="224" y="45072"/>
                    </a:lnTo>
                    <a:lnTo>
                      <a:pt x="70646" y="373"/>
                    </a:lnTo>
                    <a:lnTo>
                      <a:pt x="70422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8"/>
              <p:cNvSpPr/>
              <p:nvPr/>
            </p:nvSpPr>
            <p:spPr>
              <a:xfrm>
                <a:off x="4197225" y="1180350"/>
                <a:ext cx="1613325" cy="1337450"/>
              </a:xfrm>
              <a:custGeom>
                <a:avLst/>
                <a:gdLst/>
                <a:ahLst/>
                <a:cxnLst/>
                <a:rect l="l" t="t" r="r" b="b"/>
                <a:pathLst>
                  <a:path w="64533" h="53498" extrusionOk="0">
                    <a:moveTo>
                      <a:pt x="64271" y="1"/>
                    </a:moveTo>
                    <a:lnTo>
                      <a:pt x="1" y="53199"/>
                    </a:lnTo>
                    <a:lnTo>
                      <a:pt x="262" y="53498"/>
                    </a:lnTo>
                    <a:lnTo>
                      <a:pt x="64532" y="336"/>
                    </a:lnTo>
                    <a:lnTo>
                      <a:pt x="64271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8"/>
              <p:cNvSpPr/>
              <p:nvPr/>
            </p:nvSpPr>
            <p:spPr>
              <a:xfrm>
                <a:off x="4151575" y="942700"/>
                <a:ext cx="1435300" cy="1527575"/>
              </a:xfrm>
              <a:custGeom>
                <a:avLst/>
                <a:gdLst/>
                <a:ahLst/>
                <a:cxnLst/>
                <a:rect l="l" t="t" r="r" b="b"/>
                <a:pathLst>
                  <a:path w="57412" h="61103" extrusionOk="0">
                    <a:moveTo>
                      <a:pt x="57113" y="1"/>
                    </a:moveTo>
                    <a:lnTo>
                      <a:pt x="0" y="60804"/>
                    </a:lnTo>
                    <a:lnTo>
                      <a:pt x="336" y="61102"/>
                    </a:lnTo>
                    <a:lnTo>
                      <a:pt x="57411" y="262"/>
                    </a:lnTo>
                    <a:lnTo>
                      <a:pt x="57113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8"/>
              <p:cNvSpPr/>
              <p:nvPr/>
            </p:nvSpPr>
            <p:spPr>
              <a:xfrm>
                <a:off x="4101225" y="733925"/>
                <a:ext cx="1234000" cy="1693475"/>
              </a:xfrm>
              <a:custGeom>
                <a:avLst/>
                <a:gdLst/>
                <a:ahLst/>
                <a:cxnLst/>
                <a:rect l="l" t="t" r="r" b="b"/>
                <a:pathLst>
                  <a:path w="49360" h="67739" extrusionOk="0">
                    <a:moveTo>
                      <a:pt x="49024" y="1"/>
                    </a:moveTo>
                    <a:lnTo>
                      <a:pt x="1" y="67515"/>
                    </a:lnTo>
                    <a:lnTo>
                      <a:pt x="336" y="67738"/>
                    </a:lnTo>
                    <a:lnTo>
                      <a:pt x="49359" y="262"/>
                    </a:lnTo>
                    <a:lnTo>
                      <a:pt x="49024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4045325" y="559650"/>
                <a:ext cx="1014025" cy="1832325"/>
              </a:xfrm>
              <a:custGeom>
                <a:avLst/>
                <a:gdLst/>
                <a:ahLst/>
                <a:cxnLst/>
                <a:rect l="l" t="t" r="r" b="b"/>
                <a:pathLst>
                  <a:path w="40561" h="73293" extrusionOk="0">
                    <a:moveTo>
                      <a:pt x="40188" y="1"/>
                    </a:moveTo>
                    <a:lnTo>
                      <a:pt x="0" y="73106"/>
                    </a:lnTo>
                    <a:lnTo>
                      <a:pt x="373" y="73293"/>
                    </a:lnTo>
                    <a:lnTo>
                      <a:pt x="40561" y="187"/>
                    </a:lnTo>
                    <a:lnTo>
                      <a:pt x="40188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>
                <a:off x="3985675" y="420775"/>
                <a:ext cx="777300" cy="1942325"/>
              </a:xfrm>
              <a:custGeom>
                <a:avLst/>
                <a:gdLst/>
                <a:ahLst/>
                <a:cxnLst/>
                <a:rect l="l" t="t" r="r" b="b"/>
                <a:pathLst>
                  <a:path w="31092" h="77693" extrusionOk="0">
                    <a:moveTo>
                      <a:pt x="30719" y="1"/>
                    </a:moveTo>
                    <a:lnTo>
                      <a:pt x="0" y="77543"/>
                    </a:lnTo>
                    <a:lnTo>
                      <a:pt x="410" y="77692"/>
                    </a:lnTo>
                    <a:lnTo>
                      <a:pt x="31092" y="150"/>
                    </a:lnTo>
                    <a:lnTo>
                      <a:pt x="30719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>
                <a:off x="3923225" y="320125"/>
                <a:ext cx="528475" cy="2022450"/>
              </a:xfrm>
              <a:custGeom>
                <a:avLst/>
                <a:gdLst/>
                <a:ahLst/>
                <a:cxnLst/>
                <a:rect l="l" t="t" r="r" b="b"/>
                <a:pathLst>
                  <a:path w="21139" h="80898" extrusionOk="0">
                    <a:moveTo>
                      <a:pt x="20765" y="1"/>
                    </a:moveTo>
                    <a:lnTo>
                      <a:pt x="1" y="80786"/>
                    </a:lnTo>
                    <a:lnTo>
                      <a:pt x="411" y="80898"/>
                    </a:lnTo>
                    <a:lnTo>
                      <a:pt x="21138" y="112"/>
                    </a:lnTo>
                    <a:lnTo>
                      <a:pt x="20765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>
                <a:off x="3858925" y="259550"/>
                <a:ext cx="272150" cy="2069975"/>
              </a:xfrm>
              <a:custGeom>
                <a:avLst/>
                <a:gdLst/>
                <a:ahLst/>
                <a:cxnLst/>
                <a:rect l="l" t="t" r="r" b="b"/>
                <a:pathLst>
                  <a:path w="10886" h="82799" extrusionOk="0">
                    <a:moveTo>
                      <a:pt x="10439" y="0"/>
                    </a:moveTo>
                    <a:lnTo>
                      <a:pt x="0" y="82762"/>
                    </a:lnTo>
                    <a:lnTo>
                      <a:pt x="410" y="82799"/>
                    </a:lnTo>
                    <a:lnTo>
                      <a:pt x="10886" y="38"/>
                    </a:lnTo>
                    <a:lnTo>
                      <a:pt x="10439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793675" y="239050"/>
                <a:ext cx="10275" cy="208582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3433" extrusionOk="0">
                    <a:moveTo>
                      <a:pt x="1" y="0"/>
                    </a:moveTo>
                    <a:lnTo>
                      <a:pt x="1" y="83433"/>
                    </a:lnTo>
                    <a:lnTo>
                      <a:pt x="411" y="83433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>
                <a:off x="3466550" y="259550"/>
                <a:ext cx="272175" cy="2069975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2799" extrusionOk="0">
                    <a:moveTo>
                      <a:pt x="448" y="0"/>
                    </a:moveTo>
                    <a:lnTo>
                      <a:pt x="0" y="38"/>
                    </a:lnTo>
                    <a:lnTo>
                      <a:pt x="10476" y="82799"/>
                    </a:lnTo>
                    <a:lnTo>
                      <a:pt x="10886" y="82762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>
                <a:off x="3145000" y="320125"/>
                <a:ext cx="529400" cy="2022450"/>
              </a:xfrm>
              <a:custGeom>
                <a:avLst/>
                <a:gdLst/>
                <a:ahLst/>
                <a:cxnLst/>
                <a:rect l="l" t="t" r="r" b="b"/>
                <a:pathLst>
                  <a:path w="21176" h="80898" extrusionOk="0">
                    <a:moveTo>
                      <a:pt x="411" y="1"/>
                    </a:moveTo>
                    <a:lnTo>
                      <a:pt x="1" y="112"/>
                    </a:lnTo>
                    <a:lnTo>
                      <a:pt x="20766" y="80898"/>
                    </a:lnTo>
                    <a:lnTo>
                      <a:pt x="21176" y="80786"/>
                    </a:lnTo>
                    <a:lnTo>
                      <a:pt x="411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8"/>
              <p:cNvSpPr/>
              <p:nvPr/>
            </p:nvSpPr>
            <p:spPr>
              <a:xfrm>
                <a:off x="2834650" y="420775"/>
                <a:ext cx="777325" cy="1942325"/>
              </a:xfrm>
              <a:custGeom>
                <a:avLst/>
                <a:gdLst/>
                <a:ahLst/>
                <a:cxnLst/>
                <a:rect l="l" t="t" r="r" b="b"/>
                <a:pathLst>
                  <a:path w="31093" h="77693" extrusionOk="0">
                    <a:moveTo>
                      <a:pt x="373" y="1"/>
                    </a:moveTo>
                    <a:lnTo>
                      <a:pt x="1" y="150"/>
                    </a:lnTo>
                    <a:lnTo>
                      <a:pt x="30682" y="77692"/>
                    </a:lnTo>
                    <a:lnTo>
                      <a:pt x="31092" y="77543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8"/>
              <p:cNvSpPr/>
              <p:nvPr/>
            </p:nvSpPr>
            <p:spPr>
              <a:xfrm>
                <a:off x="2538275" y="559650"/>
                <a:ext cx="1014050" cy="1832325"/>
              </a:xfrm>
              <a:custGeom>
                <a:avLst/>
                <a:gdLst/>
                <a:ahLst/>
                <a:cxnLst/>
                <a:rect l="l" t="t" r="r" b="b"/>
                <a:pathLst>
                  <a:path w="40562" h="73293" extrusionOk="0">
                    <a:moveTo>
                      <a:pt x="373" y="1"/>
                    </a:moveTo>
                    <a:lnTo>
                      <a:pt x="1" y="187"/>
                    </a:lnTo>
                    <a:lnTo>
                      <a:pt x="40188" y="73293"/>
                    </a:lnTo>
                    <a:lnTo>
                      <a:pt x="40561" y="73069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8"/>
              <p:cNvSpPr/>
              <p:nvPr/>
            </p:nvSpPr>
            <p:spPr>
              <a:xfrm>
                <a:off x="2262400" y="733925"/>
                <a:ext cx="1234000" cy="1693475"/>
              </a:xfrm>
              <a:custGeom>
                <a:avLst/>
                <a:gdLst/>
                <a:ahLst/>
                <a:cxnLst/>
                <a:rect l="l" t="t" r="r" b="b"/>
                <a:pathLst>
                  <a:path w="49360" h="67739" extrusionOk="0">
                    <a:moveTo>
                      <a:pt x="336" y="1"/>
                    </a:moveTo>
                    <a:lnTo>
                      <a:pt x="1" y="262"/>
                    </a:lnTo>
                    <a:lnTo>
                      <a:pt x="49024" y="67738"/>
                    </a:lnTo>
                    <a:lnTo>
                      <a:pt x="49359" y="67477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8"/>
              <p:cNvSpPr/>
              <p:nvPr/>
            </p:nvSpPr>
            <p:spPr>
              <a:xfrm>
                <a:off x="2010775" y="942700"/>
                <a:ext cx="1435300" cy="1527575"/>
              </a:xfrm>
              <a:custGeom>
                <a:avLst/>
                <a:gdLst/>
                <a:ahLst/>
                <a:cxnLst/>
                <a:rect l="l" t="t" r="r" b="b"/>
                <a:pathLst>
                  <a:path w="57412" h="61103" extrusionOk="0">
                    <a:moveTo>
                      <a:pt x="299" y="1"/>
                    </a:moveTo>
                    <a:lnTo>
                      <a:pt x="0" y="299"/>
                    </a:lnTo>
                    <a:lnTo>
                      <a:pt x="57076" y="61102"/>
                    </a:lnTo>
                    <a:lnTo>
                      <a:pt x="57411" y="6080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>
                <a:off x="1787100" y="1180350"/>
                <a:ext cx="1613300" cy="1337450"/>
              </a:xfrm>
              <a:custGeom>
                <a:avLst/>
                <a:gdLst/>
                <a:ahLst/>
                <a:cxnLst/>
                <a:rect l="l" t="t" r="r" b="b"/>
                <a:pathLst>
                  <a:path w="64532" h="53498" extrusionOk="0">
                    <a:moveTo>
                      <a:pt x="261" y="1"/>
                    </a:moveTo>
                    <a:lnTo>
                      <a:pt x="0" y="336"/>
                    </a:lnTo>
                    <a:lnTo>
                      <a:pt x="64271" y="53498"/>
                    </a:lnTo>
                    <a:lnTo>
                      <a:pt x="64532" y="53199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>
                <a:off x="1595100" y="1445050"/>
                <a:ext cx="1766150" cy="1126800"/>
              </a:xfrm>
              <a:custGeom>
                <a:avLst/>
                <a:gdLst/>
                <a:ahLst/>
                <a:cxnLst/>
                <a:rect l="l" t="t" r="r" b="b"/>
                <a:pathLst>
                  <a:path w="70646" h="45072" extrusionOk="0">
                    <a:moveTo>
                      <a:pt x="224" y="0"/>
                    </a:moveTo>
                    <a:lnTo>
                      <a:pt x="0" y="373"/>
                    </a:lnTo>
                    <a:lnTo>
                      <a:pt x="70422" y="45072"/>
                    </a:lnTo>
                    <a:lnTo>
                      <a:pt x="70646" y="44699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>
                <a:off x="1437600" y="1732100"/>
                <a:ext cx="1891975" cy="896600"/>
              </a:xfrm>
              <a:custGeom>
                <a:avLst/>
                <a:gdLst/>
                <a:ahLst/>
                <a:cxnLst/>
                <a:rect l="l" t="t" r="r" b="b"/>
                <a:pathLst>
                  <a:path w="75679" h="35864" extrusionOk="0">
                    <a:moveTo>
                      <a:pt x="187" y="1"/>
                    </a:moveTo>
                    <a:lnTo>
                      <a:pt x="0" y="373"/>
                    </a:lnTo>
                    <a:lnTo>
                      <a:pt x="75492" y="35864"/>
                    </a:lnTo>
                    <a:lnTo>
                      <a:pt x="75678" y="35491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>
                <a:off x="1318300" y="2035925"/>
                <a:ext cx="1986100" cy="654300"/>
              </a:xfrm>
              <a:custGeom>
                <a:avLst/>
                <a:gdLst/>
                <a:ahLst/>
                <a:cxnLst/>
                <a:rect l="l" t="t" r="r" b="b"/>
                <a:pathLst>
                  <a:path w="79444" h="26172" extrusionOk="0">
                    <a:moveTo>
                      <a:pt x="112" y="1"/>
                    </a:moveTo>
                    <a:lnTo>
                      <a:pt x="0" y="411"/>
                    </a:lnTo>
                    <a:lnTo>
                      <a:pt x="79332" y="26171"/>
                    </a:lnTo>
                    <a:lnTo>
                      <a:pt x="79444" y="25761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>
                <a:off x="1237200" y="2352800"/>
                <a:ext cx="2050425" cy="400800"/>
              </a:xfrm>
              <a:custGeom>
                <a:avLst/>
                <a:gdLst/>
                <a:ahLst/>
                <a:cxnLst/>
                <a:rect l="l" t="t" r="r" b="b"/>
                <a:pathLst>
                  <a:path w="82017" h="16032" extrusionOk="0">
                    <a:moveTo>
                      <a:pt x="76" y="1"/>
                    </a:moveTo>
                    <a:lnTo>
                      <a:pt x="1" y="411"/>
                    </a:lnTo>
                    <a:lnTo>
                      <a:pt x="81942" y="16031"/>
                    </a:lnTo>
                    <a:lnTo>
                      <a:pt x="82017" y="15621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>
                <a:off x="1197125" y="2677150"/>
                <a:ext cx="2082125" cy="141675"/>
              </a:xfrm>
              <a:custGeom>
                <a:avLst/>
                <a:gdLst/>
                <a:ahLst/>
                <a:cxnLst/>
                <a:rect l="l" t="t" r="r" b="b"/>
                <a:pathLst>
                  <a:path w="83285" h="5667" extrusionOk="0">
                    <a:moveTo>
                      <a:pt x="38" y="0"/>
                    </a:moveTo>
                    <a:lnTo>
                      <a:pt x="1" y="410"/>
                    </a:lnTo>
                    <a:lnTo>
                      <a:pt x="83247" y="5667"/>
                    </a:lnTo>
                    <a:lnTo>
                      <a:pt x="83284" y="525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>
                <a:off x="1197125" y="2873800"/>
                <a:ext cx="2081175" cy="141675"/>
              </a:xfrm>
              <a:custGeom>
                <a:avLst/>
                <a:gdLst/>
                <a:ahLst/>
                <a:cxnLst/>
                <a:rect l="l" t="t" r="r" b="b"/>
                <a:pathLst>
                  <a:path w="83247" h="5667" extrusionOk="0">
                    <a:moveTo>
                      <a:pt x="83247" y="0"/>
                    </a:moveTo>
                    <a:lnTo>
                      <a:pt x="1" y="5220"/>
                    </a:lnTo>
                    <a:lnTo>
                      <a:pt x="1" y="5667"/>
                    </a:lnTo>
                    <a:lnTo>
                      <a:pt x="83247" y="410"/>
                    </a:lnTo>
                    <a:lnTo>
                      <a:pt x="83247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8"/>
              <p:cNvSpPr/>
              <p:nvPr/>
            </p:nvSpPr>
            <p:spPr>
              <a:xfrm>
                <a:off x="1237200" y="2939025"/>
                <a:ext cx="2050425" cy="400800"/>
              </a:xfrm>
              <a:custGeom>
                <a:avLst/>
                <a:gdLst/>
                <a:ahLst/>
                <a:cxnLst/>
                <a:rect l="l" t="t" r="r" b="b"/>
                <a:pathLst>
                  <a:path w="82017" h="16032" extrusionOk="0">
                    <a:moveTo>
                      <a:pt x="81942" y="1"/>
                    </a:moveTo>
                    <a:lnTo>
                      <a:pt x="1" y="15621"/>
                    </a:lnTo>
                    <a:lnTo>
                      <a:pt x="76" y="16031"/>
                    </a:lnTo>
                    <a:lnTo>
                      <a:pt x="82017" y="411"/>
                    </a:lnTo>
                    <a:lnTo>
                      <a:pt x="81942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8"/>
              <p:cNvSpPr/>
              <p:nvPr/>
            </p:nvSpPr>
            <p:spPr>
              <a:xfrm>
                <a:off x="1318300" y="3002425"/>
                <a:ext cx="1986100" cy="654275"/>
              </a:xfrm>
              <a:custGeom>
                <a:avLst/>
                <a:gdLst/>
                <a:ahLst/>
                <a:cxnLst/>
                <a:rect l="l" t="t" r="r" b="b"/>
                <a:pathLst>
                  <a:path w="79444" h="26171" extrusionOk="0">
                    <a:moveTo>
                      <a:pt x="79332" y="0"/>
                    </a:moveTo>
                    <a:lnTo>
                      <a:pt x="0" y="25760"/>
                    </a:lnTo>
                    <a:lnTo>
                      <a:pt x="112" y="26170"/>
                    </a:lnTo>
                    <a:lnTo>
                      <a:pt x="79444" y="410"/>
                    </a:lnTo>
                    <a:lnTo>
                      <a:pt x="79332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8"/>
              <p:cNvSpPr/>
              <p:nvPr/>
            </p:nvSpPr>
            <p:spPr>
              <a:xfrm>
                <a:off x="1437600" y="3063925"/>
                <a:ext cx="1891975" cy="896600"/>
              </a:xfrm>
              <a:custGeom>
                <a:avLst/>
                <a:gdLst/>
                <a:ahLst/>
                <a:cxnLst/>
                <a:rect l="l" t="t" r="r" b="b"/>
                <a:pathLst>
                  <a:path w="75679" h="35864" extrusionOk="0">
                    <a:moveTo>
                      <a:pt x="75492" y="0"/>
                    </a:moveTo>
                    <a:lnTo>
                      <a:pt x="0" y="35491"/>
                    </a:lnTo>
                    <a:lnTo>
                      <a:pt x="187" y="35864"/>
                    </a:lnTo>
                    <a:lnTo>
                      <a:pt x="75678" y="373"/>
                    </a:lnTo>
                    <a:lnTo>
                      <a:pt x="75492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>
                <a:off x="1595100" y="3120775"/>
                <a:ext cx="1766150" cy="1126800"/>
              </a:xfrm>
              <a:custGeom>
                <a:avLst/>
                <a:gdLst/>
                <a:ahLst/>
                <a:cxnLst/>
                <a:rect l="l" t="t" r="r" b="b"/>
                <a:pathLst>
                  <a:path w="70646" h="45072" extrusionOk="0">
                    <a:moveTo>
                      <a:pt x="70422" y="1"/>
                    </a:moveTo>
                    <a:lnTo>
                      <a:pt x="0" y="44699"/>
                    </a:lnTo>
                    <a:lnTo>
                      <a:pt x="224" y="45072"/>
                    </a:lnTo>
                    <a:lnTo>
                      <a:pt x="70646" y="373"/>
                    </a:lnTo>
                    <a:lnTo>
                      <a:pt x="70422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>
                <a:off x="1787100" y="3174825"/>
                <a:ext cx="1613300" cy="1337450"/>
              </a:xfrm>
              <a:custGeom>
                <a:avLst/>
                <a:gdLst/>
                <a:ahLst/>
                <a:cxnLst/>
                <a:rect l="l" t="t" r="r" b="b"/>
                <a:pathLst>
                  <a:path w="64532" h="53498" extrusionOk="0">
                    <a:moveTo>
                      <a:pt x="64271" y="1"/>
                    </a:moveTo>
                    <a:lnTo>
                      <a:pt x="0" y="53162"/>
                    </a:lnTo>
                    <a:lnTo>
                      <a:pt x="261" y="53497"/>
                    </a:lnTo>
                    <a:lnTo>
                      <a:pt x="64532" y="299"/>
                    </a:lnTo>
                    <a:lnTo>
                      <a:pt x="64271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8"/>
              <p:cNvSpPr/>
              <p:nvPr/>
            </p:nvSpPr>
            <p:spPr>
              <a:xfrm>
                <a:off x="2010775" y="3222375"/>
                <a:ext cx="1435300" cy="1527550"/>
              </a:xfrm>
              <a:custGeom>
                <a:avLst/>
                <a:gdLst/>
                <a:ahLst/>
                <a:cxnLst/>
                <a:rect l="l" t="t" r="r" b="b"/>
                <a:pathLst>
                  <a:path w="57412" h="61102" extrusionOk="0">
                    <a:moveTo>
                      <a:pt x="57076" y="0"/>
                    </a:moveTo>
                    <a:lnTo>
                      <a:pt x="0" y="60803"/>
                    </a:lnTo>
                    <a:lnTo>
                      <a:pt x="299" y="61102"/>
                    </a:lnTo>
                    <a:lnTo>
                      <a:pt x="57411" y="298"/>
                    </a:lnTo>
                    <a:lnTo>
                      <a:pt x="57076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8"/>
              <p:cNvSpPr/>
              <p:nvPr/>
            </p:nvSpPr>
            <p:spPr>
              <a:xfrm>
                <a:off x="2262400" y="3265225"/>
                <a:ext cx="1234000" cy="1692550"/>
              </a:xfrm>
              <a:custGeom>
                <a:avLst/>
                <a:gdLst/>
                <a:ahLst/>
                <a:cxnLst/>
                <a:rect l="l" t="t" r="r" b="b"/>
                <a:pathLst>
                  <a:path w="49360" h="67702" extrusionOk="0">
                    <a:moveTo>
                      <a:pt x="49024" y="1"/>
                    </a:moveTo>
                    <a:lnTo>
                      <a:pt x="1" y="67477"/>
                    </a:lnTo>
                    <a:lnTo>
                      <a:pt x="336" y="67701"/>
                    </a:lnTo>
                    <a:lnTo>
                      <a:pt x="49359" y="225"/>
                    </a:lnTo>
                    <a:lnTo>
                      <a:pt x="49024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>
                <a:off x="2538275" y="3300650"/>
                <a:ext cx="1014050" cy="1832325"/>
              </a:xfrm>
              <a:custGeom>
                <a:avLst/>
                <a:gdLst/>
                <a:ahLst/>
                <a:cxnLst/>
                <a:rect l="l" t="t" r="r" b="b"/>
                <a:pathLst>
                  <a:path w="40562" h="73293" extrusionOk="0">
                    <a:moveTo>
                      <a:pt x="40188" y="1"/>
                    </a:moveTo>
                    <a:lnTo>
                      <a:pt x="1" y="73106"/>
                    </a:lnTo>
                    <a:lnTo>
                      <a:pt x="373" y="73293"/>
                    </a:lnTo>
                    <a:lnTo>
                      <a:pt x="40561" y="187"/>
                    </a:lnTo>
                    <a:lnTo>
                      <a:pt x="40188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>
                <a:off x="2834650" y="3328600"/>
                <a:ext cx="777325" cy="1943250"/>
              </a:xfrm>
              <a:custGeom>
                <a:avLst/>
                <a:gdLst/>
                <a:ahLst/>
                <a:cxnLst/>
                <a:rect l="l" t="t" r="r" b="b"/>
                <a:pathLst>
                  <a:path w="31093" h="77730" extrusionOk="0">
                    <a:moveTo>
                      <a:pt x="30682" y="1"/>
                    </a:moveTo>
                    <a:lnTo>
                      <a:pt x="1" y="77580"/>
                    </a:lnTo>
                    <a:lnTo>
                      <a:pt x="373" y="77729"/>
                    </a:lnTo>
                    <a:lnTo>
                      <a:pt x="31092" y="187"/>
                    </a:lnTo>
                    <a:lnTo>
                      <a:pt x="30682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8"/>
              <p:cNvSpPr/>
              <p:nvPr/>
            </p:nvSpPr>
            <p:spPr>
              <a:xfrm>
                <a:off x="3145000" y="3350050"/>
                <a:ext cx="529400" cy="2022450"/>
              </a:xfrm>
              <a:custGeom>
                <a:avLst/>
                <a:gdLst/>
                <a:ahLst/>
                <a:cxnLst/>
                <a:rect l="l" t="t" r="r" b="b"/>
                <a:pathLst>
                  <a:path w="21176" h="80898" extrusionOk="0">
                    <a:moveTo>
                      <a:pt x="20766" y="0"/>
                    </a:moveTo>
                    <a:lnTo>
                      <a:pt x="1" y="80786"/>
                    </a:lnTo>
                    <a:lnTo>
                      <a:pt x="411" y="80898"/>
                    </a:lnTo>
                    <a:lnTo>
                      <a:pt x="21176" y="112"/>
                    </a:lnTo>
                    <a:lnTo>
                      <a:pt x="20766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8"/>
              <p:cNvSpPr/>
              <p:nvPr/>
            </p:nvSpPr>
            <p:spPr>
              <a:xfrm>
                <a:off x="3466550" y="3363100"/>
                <a:ext cx="272175" cy="2069975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2799" extrusionOk="0">
                    <a:moveTo>
                      <a:pt x="10476" y="0"/>
                    </a:moveTo>
                    <a:lnTo>
                      <a:pt x="0" y="82762"/>
                    </a:lnTo>
                    <a:lnTo>
                      <a:pt x="410" y="82799"/>
                    </a:lnTo>
                    <a:lnTo>
                      <a:pt x="10886" y="38"/>
                    </a:lnTo>
                    <a:lnTo>
                      <a:pt x="10476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>
                <a:off x="3793675" y="3367750"/>
                <a:ext cx="10275" cy="208490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3396" extrusionOk="0">
                    <a:moveTo>
                      <a:pt x="1" y="1"/>
                    </a:moveTo>
                    <a:lnTo>
                      <a:pt x="1" y="83396"/>
                    </a:lnTo>
                    <a:lnTo>
                      <a:pt x="411" y="83396"/>
                    </a:lnTo>
                    <a:lnTo>
                      <a:pt x="411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8"/>
            <p:cNvGrpSpPr/>
            <p:nvPr/>
          </p:nvGrpSpPr>
          <p:grpSpPr>
            <a:xfrm>
              <a:off x="2317140" y="371041"/>
              <a:ext cx="967828" cy="969730"/>
              <a:chOff x="1197125" y="239050"/>
              <a:chExt cx="5203375" cy="5213600"/>
            </a:xfrm>
          </p:grpSpPr>
          <p:sp>
            <p:nvSpPr>
              <p:cNvPr id="126" name="Google Shape;126;p8"/>
              <p:cNvSpPr/>
              <p:nvPr/>
            </p:nvSpPr>
            <p:spPr>
              <a:xfrm>
                <a:off x="3858925" y="3363100"/>
                <a:ext cx="272150" cy="2069975"/>
              </a:xfrm>
              <a:custGeom>
                <a:avLst/>
                <a:gdLst/>
                <a:ahLst/>
                <a:cxnLst/>
                <a:rect l="l" t="t" r="r" b="b"/>
                <a:pathLst>
                  <a:path w="10886" h="82799" extrusionOk="0">
                    <a:moveTo>
                      <a:pt x="410" y="0"/>
                    </a:moveTo>
                    <a:lnTo>
                      <a:pt x="0" y="38"/>
                    </a:lnTo>
                    <a:lnTo>
                      <a:pt x="10439" y="82799"/>
                    </a:lnTo>
                    <a:lnTo>
                      <a:pt x="10886" y="82762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8"/>
              <p:cNvSpPr/>
              <p:nvPr/>
            </p:nvSpPr>
            <p:spPr>
              <a:xfrm>
                <a:off x="3923225" y="3350050"/>
                <a:ext cx="528475" cy="2022450"/>
              </a:xfrm>
              <a:custGeom>
                <a:avLst/>
                <a:gdLst/>
                <a:ahLst/>
                <a:cxnLst/>
                <a:rect l="l" t="t" r="r" b="b"/>
                <a:pathLst>
                  <a:path w="21139" h="80898" extrusionOk="0">
                    <a:moveTo>
                      <a:pt x="411" y="0"/>
                    </a:moveTo>
                    <a:lnTo>
                      <a:pt x="1" y="112"/>
                    </a:lnTo>
                    <a:lnTo>
                      <a:pt x="20765" y="80898"/>
                    </a:lnTo>
                    <a:lnTo>
                      <a:pt x="21138" y="80786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8"/>
              <p:cNvSpPr/>
              <p:nvPr/>
            </p:nvSpPr>
            <p:spPr>
              <a:xfrm>
                <a:off x="3985675" y="3328600"/>
                <a:ext cx="777300" cy="1943250"/>
              </a:xfrm>
              <a:custGeom>
                <a:avLst/>
                <a:gdLst/>
                <a:ahLst/>
                <a:cxnLst/>
                <a:rect l="l" t="t" r="r" b="b"/>
                <a:pathLst>
                  <a:path w="31092" h="77730" extrusionOk="0">
                    <a:moveTo>
                      <a:pt x="373" y="1"/>
                    </a:moveTo>
                    <a:lnTo>
                      <a:pt x="0" y="187"/>
                    </a:lnTo>
                    <a:lnTo>
                      <a:pt x="30719" y="77729"/>
                    </a:lnTo>
                    <a:lnTo>
                      <a:pt x="31092" y="77580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045325" y="3300650"/>
                <a:ext cx="1014025" cy="1832325"/>
              </a:xfrm>
              <a:custGeom>
                <a:avLst/>
                <a:gdLst/>
                <a:ahLst/>
                <a:cxnLst/>
                <a:rect l="l" t="t" r="r" b="b"/>
                <a:pathLst>
                  <a:path w="40561" h="73293" extrusionOk="0">
                    <a:moveTo>
                      <a:pt x="373" y="1"/>
                    </a:moveTo>
                    <a:lnTo>
                      <a:pt x="0" y="187"/>
                    </a:lnTo>
                    <a:lnTo>
                      <a:pt x="40188" y="73293"/>
                    </a:lnTo>
                    <a:lnTo>
                      <a:pt x="40561" y="73106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8"/>
              <p:cNvSpPr/>
              <p:nvPr/>
            </p:nvSpPr>
            <p:spPr>
              <a:xfrm>
                <a:off x="4101225" y="3265225"/>
                <a:ext cx="1234000" cy="1692550"/>
              </a:xfrm>
              <a:custGeom>
                <a:avLst/>
                <a:gdLst/>
                <a:ahLst/>
                <a:cxnLst/>
                <a:rect l="l" t="t" r="r" b="b"/>
                <a:pathLst>
                  <a:path w="49360" h="67702" extrusionOk="0">
                    <a:moveTo>
                      <a:pt x="336" y="1"/>
                    </a:moveTo>
                    <a:lnTo>
                      <a:pt x="1" y="225"/>
                    </a:lnTo>
                    <a:lnTo>
                      <a:pt x="49024" y="67701"/>
                    </a:lnTo>
                    <a:lnTo>
                      <a:pt x="49359" y="67477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>
                <a:off x="4151575" y="3222375"/>
                <a:ext cx="1435300" cy="1527550"/>
              </a:xfrm>
              <a:custGeom>
                <a:avLst/>
                <a:gdLst/>
                <a:ahLst/>
                <a:cxnLst/>
                <a:rect l="l" t="t" r="r" b="b"/>
                <a:pathLst>
                  <a:path w="57412" h="61102" extrusionOk="0">
                    <a:moveTo>
                      <a:pt x="298" y="0"/>
                    </a:moveTo>
                    <a:lnTo>
                      <a:pt x="0" y="298"/>
                    </a:lnTo>
                    <a:lnTo>
                      <a:pt x="57113" y="61102"/>
                    </a:lnTo>
                    <a:lnTo>
                      <a:pt x="57411" y="60803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197225" y="3174825"/>
                <a:ext cx="1613325" cy="1337450"/>
              </a:xfrm>
              <a:custGeom>
                <a:avLst/>
                <a:gdLst/>
                <a:ahLst/>
                <a:cxnLst/>
                <a:rect l="l" t="t" r="r" b="b"/>
                <a:pathLst>
                  <a:path w="64533" h="53498" extrusionOk="0">
                    <a:moveTo>
                      <a:pt x="262" y="1"/>
                    </a:moveTo>
                    <a:lnTo>
                      <a:pt x="1" y="299"/>
                    </a:lnTo>
                    <a:lnTo>
                      <a:pt x="64271" y="53497"/>
                    </a:lnTo>
                    <a:lnTo>
                      <a:pt x="64532" y="53162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8"/>
              <p:cNvSpPr/>
              <p:nvPr/>
            </p:nvSpPr>
            <p:spPr>
              <a:xfrm>
                <a:off x="4236375" y="3120775"/>
                <a:ext cx="1766150" cy="1126800"/>
              </a:xfrm>
              <a:custGeom>
                <a:avLst/>
                <a:gdLst/>
                <a:ahLst/>
                <a:cxnLst/>
                <a:rect l="l" t="t" r="r" b="b"/>
                <a:pathLst>
                  <a:path w="70646" h="45072" extrusionOk="0">
                    <a:moveTo>
                      <a:pt x="224" y="1"/>
                    </a:moveTo>
                    <a:lnTo>
                      <a:pt x="1" y="373"/>
                    </a:lnTo>
                    <a:lnTo>
                      <a:pt x="70422" y="45072"/>
                    </a:lnTo>
                    <a:lnTo>
                      <a:pt x="70646" y="44699"/>
                    </a:lnTo>
                    <a:lnTo>
                      <a:pt x="224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8"/>
              <p:cNvSpPr/>
              <p:nvPr/>
            </p:nvSpPr>
            <p:spPr>
              <a:xfrm>
                <a:off x="4268075" y="3063000"/>
                <a:ext cx="1891025" cy="897525"/>
              </a:xfrm>
              <a:custGeom>
                <a:avLst/>
                <a:gdLst/>
                <a:ahLst/>
                <a:cxnLst/>
                <a:rect l="l" t="t" r="r" b="b"/>
                <a:pathLst>
                  <a:path w="75641" h="35901" extrusionOk="0">
                    <a:moveTo>
                      <a:pt x="186" y="0"/>
                    </a:moveTo>
                    <a:lnTo>
                      <a:pt x="0" y="410"/>
                    </a:lnTo>
                    <a:lnTo>
                      <a:pt x="75492" y="35901"/>
                    </a:lnTo>
                    <a:lnTo>
                      <a:pt x="75641" y="35528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8"/>
              <p:cNvSpPr/>
              <p:nvPr/>
            </p:nvSpPr>
            <p:spPr>
              <a:xfrm>
                <a:off x="4293225" y="3002425"/>
                <a:ext cx="1986100" cy="654275"/>
              </a:xfrm>
              <a:custGeom>
                <a:avLst/>
                <a:gdLst/>
                <a:ahLst/>
                <a:cxnLst/>
                <a:rect l="l" t="t" r="r" b="b"/>
                <a:pathLst>
                  <a:path w="79444" h="26171" extrusionOk="0">
                    <a:moveTo>
                      <a:pt x="112" y="0"/>
                    </a:moveTo>
                    <a:lnTo>
                      <a:pt x="1" y="410"/>
                    </a:lnTo>
                    <a:lnTo>
                      <a:pt x="79332" y="26170"/>
                    </a:lnTo>
                    <a:lnTo>
                      <a:pt x="79444" y="2576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8"/>
              <p:cNvSpPr/>
              <p:nvPr/>
            </p:nvSpPr>
            <p:spPr>
              <a:xfrm>
                <a:off x="4310000" y="2939025"/>
                <a:ext cx="2050425" cy="400800"/>
              </a:xfrm>
              <a:custGeom>
                <a:avLst/>
                <a:gdLst/>
                <a:ahLst/>
                <a:cxnLst/>
                <a:rect l="l" t="t" r="r" b="b"/>
                <a:pathLst>
                  <a:path w="82017" h="16032" extrusionOk="0">
                    <a:moveTo>
                      <a:pt x="75" y="1"/>
                    </a:moveTo>
                    <a:lnTo>
                      <a:pt x="1" y="411"/>
                    </a:lnTo>
                    <a:lnTo>
                      <a:pt x="81942" y="16031"/>
                    </a:lnTo>
                    <a:lnTo>
                      <a:pt x="82016" y="15621"/>
                    </a:lnTo>
                    <a:lnTo>
                      <a:pt x="75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318400" y="2873800"/>
                <a:ext cx="2082100" cy="141675"/>
              </a:xfrm>
              <a:custGeom>
                <a:avLst/>
                <a:gdLst/>
                <a:ahLst/>
                <a:cxnLst/>
                <a:rect l="l" t="t" r="r" b="b"/>
                <a:pathLst>
                  <a:path w="83284" h="5667" extrusionOk="0">
                    <a:moveTo>
                      <a:pt x="37" y="0"/>
                    </a:moveTo>
                    <a:lnTo>
                      <a:pt x="0" y="410"/>
                    </a:lnTo>
                    <a:lnTo>
                      <a:pt x="83283" y="5667"/>
                    </a:lnTo>
                    <a:lnTo>
                      <a:pt x="83283" y="522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8"/>
              <p:cNvSpPr/>
              <p:nvPr/>
            </p:nvSpPr>
            <p:spPr>
              <a:xfrm>
                <a:off x="4318400" y="2677150"/>
                <a:ext cx="2082100" cy="141675"/>
              </a:xfrm>
              <a:custGeom>
                <a:avLst/>
                <a:gdLst/>
                <a:ahLst/>
                <a:cxnLst/>
                <a:rect l="l" t="t" r="r" b="b"/>
                <a:pathLst>
                  <a:path w="83284" h="5667" extrusionOk="0">
                    <a:moveTo>
                      <a:pt x="83246" y="0"/>
                    </a:moveTo>
                    <a:lnTo>
                      <a:pt x="0" y="5257"/>
                    </a:lnTo>
                    <a:lnTo>
                      <a:pt x="37" y="5667"/>
                    </a:lnTo>
                    <a:lnTo>
                      <a:pt x="83283" y="410"/>
                    </a:lnTo>
                    <a:lnTo>
                      <a:pt x="83246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8"/>
              <p:cNvSpPr/>
              <p:nvPr/>
            </p:nvSpPr>
            <p:spPr>
              <a:xfrm>
                <a:off x="4310000" y="2352800"/>
                <a:ext cx="2050425" cy="400800"/>
              </a:xfrm>
              <a:custGeom>
                <a:avLst/>
                <a:gdLst/>
                <a:ahLst/>
                <a:cxnLst/>
                <a:rect l="l" t="t" r="r" b="b"/>
                <a:pathLst>
                  <a:path w="82017" h="16032" extrusionOk="0">
                    <a:moveTo>
                      <a:pt x="81942" y="1"/>
                    </a:moveTo>
                    <a:lnTo>
                      <a:pt x="1" y="15621"/>
                    </a:lnTo>
                    <a:lnTo>
                      <a:pt x="75" y="16031"/>
                    </a:lnTo>
                    <a:lnTo>
                      <a:pt x="82016" y="411"/>
                    </a:lnTo>
                    <a:lnTo>
                      <a:pt x="81942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293225" y="2035925"/>
                <a:ext cx="1986100" cy="654300"/>
              </a:xfrm>
              <a:custGeom>
                <a:avLst/>
                <a:gdLst/>
                <a:ahLst/>
                <a:cxnLst/>
                <a:rect l="l" t="t" r="r" b="b"/>
                <a:pathLst>
                  <a:path w="79444" h="26172" extrusionOk="0">
                    <a:moveTo>
                      <a:pt x="79332" y="1"/>
                    </a:moveTo>
                    <a:lnTo>
                      <a:pt x="1" y="25761"/>
                    </a:lnTo>
                    <a:lnTo>
                      <a:pt x="112" y="26171"/>
                    </a:lnTo>
                    <a:lnTo>
                      <a:pt x="79444" y="374"/>
                    </a:lnTo>
                    <a:lnTo>
                      <a:pt x="79332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>
                <a:off x="4268075" y="1731175"/>
                <a:ext cx="1891975" cy="897525"/>
              </a:xfrm>
              <a:custGeom>
                <a:avLst/>
                <a:gdLst/>
                <a:ahLst/>
                <a:cxnLst/>
                <a:rect l="l" t="t" r="r" b="b"/>
                <a:pathLst>
                  <a:path w="75679" h="35901" extrusionOk="0">
                    <a:moveTo>
                      <a:pt x="75492" y="0"/>
                    </a:moveTo>
                    <a:lnTo>
                      <a:pt x="0" y="35528"/>
                    </a:lnTo>
                    <a:lnTo>
                      <a:pt x="186" y="35901"/>
                    </a:lnTo>
                    <a:lnTo>
                      <a:pt x="75678" y="410"/>
                    </a:lnTo>
                    <a:lnTo>
                      <a:pt x="75492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236375" y="1445050"/>
                <a:ext cx="1766150" cy="1126800"/>
              </a:xfrm>
              <a:custGeom>
                <a:avLst/>
                <a:gdLst/>
                <a:ahLst/>
                <a:cxnLst/>
                <a:rect l="l" t="t" r="r" b="b"/>
                <a:pathLst>
                  <a:path w="70646" h="45072" extrusionOk="0">
                    <a:moveTo>
                      <a:pt x="70422" y="0"/>
                    </a:moveTo>
                    <a:lnTo>
                      <a:pt x="1" y="44699"/>
                    </a:lnTo>
                    <a:lnTo>
                      <a:pt x="224" y="45072"/>
                    </a:lnTo>
                    <a:lnTo>
                      <a:pt x="70646" y="373"/>
                    </a:lnTo>
                    <a:lnTo>
                      <a:pt x="70422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8"/>
              <p:cNvSpPr/>
              <p:nvPr/>
            </p:nvSpPr>
            <p:spPr>
              <a:xfrm>
                <a:off x="4197225" y="1180350"/>
                <a:ext cx="1613325" cy="1337450"/>
              </a:xfrm>
              <a:custGeom>
                <a:avLst/>
                <a:gdLst/>
                <a:ahLst/>
                <a:cxnLst/>
                <a:rect l="l" t="t" r="r" b="b"/>
                <a:pathLst>
                  <a:path w="64533" h="53498" extrusionOk="0">
                    <a:moveTo>
                      <a:pt x="64271" y="1"/>
                    </a:moveTo>
                    <a:lnTo>
                      <a:pt x="1" y="53199"/>
                    </a:lnTo>
                    <a:lnTo>
                      <a:pt x="262" y="53498"/>
                    </a:lnTo>
                    <a:lnTo>
                      <a:pt x="64532" y="336"/>
                    </a:lnTo>
                    <a:lnTo>
                      <a:pt x="64271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8"/>
              <p:cNvSpPr/>
              <p:nvPr/>
            </p:nvSpPr>
            <p:spPr>
              <a:xfrm>
                <a:off x="4151575" y="942700"/>
                <a:ext cx="1435300" cy="1527575"/>
              </a:xfrm>
              <a:custGeom>
                <a:avLst/>
                <a:gdLst/>
                <a:ahLst/>
                <a:cxnLst/>
                <a:rect l="l" t="t" r="r" b="b"/>
                <a:pathLst>
                  <a:path w="57412" h="61103" extrusionOk="0">
                    <a:moveTo>
                      <a:pt x="57113" y="1"/>
                    </a:moveTo>
                    <a:lnTo>
                      <a:pt x="0" y="60804"/>
                    </a:lnTo>
                    <a:lnTo>
                      <a:pt x="336" y="61102"/>
                    </a:lnTo>
                    <a:lnTo>
                      <a:pt x="57411" y="262"/>
                    </a:lnTo>
                    <a:lnTo>
                      <a:pt x="57113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4101225" y="733925"/>
                <a:ext cx="1234000" cy="1693475"/>
              </a:xfrm>
              <a:custGeom>
                <a:avLst/>
                <a:gdLst/>
                <a:ahLst/>
                <a:cxnLst/>
                <a:rect l="l" t="t" r="r" b="b"/>
                <a:pathLst>
                  <a:path w="49360" h="67739" extrusionOk="0">
                    <a:moveTo>
                      <a:pt x="49024" y="1"/>
                    </a:moveTo>
                    <a:lnTo>
                      <a:pt x="1" y="67515"/>
                    </a:lnTo>
                    <a:lnTo>
                      <a:pt x="336" y="67738"/>
                    </a:lnTo>
                    <a:lnTo>
                      <a:pt x="49359" y="262"/>
                    </a:lnTo>
                    <a:lnTo>
                      <a:pt x="49024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4045325" y="559650"/>
                <a:ext cx="1014025" cy="1832325"/>
              </a:xfrm>
              <a:custGeom>
                <a:avLst/>
                <a:gdLst/>
                <a:ahLst/>
                <a:cxnLst/>
                <a:rect l="l" t="t" r="r" b="b"/>
                <a:pathLst>
                  <a:path w="40561" h="73293" extrusionOk="0">
                    <a:moveTo>
                      <a:pt x="40188" y="1"/>
                    </a:moveTo>
                    <a:lnTo>
                      <a:pt x="0" y="73106"/>
                    </a:lnTo>
                    <a:lnTo>
                      <a:pt x="373" y="73293"/>
                    </a:lnTo>
                    <a:lnTo>
                      <a:pt x="40561" y="187"/>
                    </a:lnTo>
                    <a:lnTo>
                      <a:pt x="40188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3985675" y="420775"/>
                <a:ext cx="777300" cy="1942325"/>
              </a:xfrm>
              <a:custGeom>
                <a:avLst/>
                <a:gdLst/>
                <a:ahLst/>
                <a:cxnLst/>
                <a:rect l="l" t="t" r="r" b="b"/>
                <a:pathLst>
                  <a:path w="31092" h="77693" extrusionOk="0">
                    <a:moveTo>
                      <a:pt x="30719" y="1"/>
                    </a:moveTo>
                    <a:lnTo>
                      <a:pt x="0" y="77543"/>
                    </a:lnTo>
                    <a:lnTo>
                      <a:pt x="410" y="77692"/>
                    </a:lnTo>
                    <a:lnTo>
                      <a:pt x="31092" y="150"/>
                    </a:lnTo>
                    <a:lnTo>
                      <a:pt x="30719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3923225" y="320125"/>
                <a:ext cx="528475" cy="2022450"/>
              </a:xfrm>
              <a:custGeom>
                <a:avLst/>
                <a:gdLst/>
                <a:ahLst/>
                <a:cxnLst/>
                <a:rect l="l" t="t" r="r" b="b"/>
                <a:pathLst>
                  <a:path w="21139" h="80898" extrusionOk="0">
                    <a:moveTo>
                      <a:pt x="20765" y="1"/>
                    </a:moveTo>
                    <a:lnTo>
                      <a:pt x="1" y="80786"/>
                    </a:lnTo>
                    <a:lnTo>
                      <a:pt x="411" y="80898"/>
                    </a:lnTo>
                    <a:lnTo>
                      <a:pt x="21138" y="112"/>
                    </a:lnTo>
                    <a:lnTo>
                      <a:pt x="20765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3858925" y="259550"/>
                <a:ext cx="272150" cy="2069975"/>
              </a:xfrm>
              <a:custGeom>
                <a:avLst/>
                <a:gdLst/>
                <a:ahLst/>
                <a:cxnLst/>
                <a:rect l="l" t="t" r="r" b="b"/>
                <a:pathLst>
                  <a:path w="10886" h="82799" extrusionOk="0">
                    <a:moveTo>
                      <a:pt x="10439" y="0"/>
                    </a:moveTo>
                    <a:lnTo>
                      <a:pt x="0" y="82762"/>
                    </a:lnTo>
                    <a:lnTo>
                      <a:pt x="410" y="82799"/>
                    </a:lnTo>
                    <a:lnTo>
                      <a:pt x="10886" y="38"/>
                    </a:lnTo>
                    <a:lnTo>
                      <a:pt x="10439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3793675" y="239050"/>
                <a:ext cx="10275" cy="208582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3433" extrusionOk="0">
                    <a:moveTo>
                      <a:pt x="1" y="0"/>
                    </a:moveTo>
                    <a:lnTo>
                      <a:pt x="1" y="83433"/>
                    </a:lnTo>
                    <a:lnTo>
                      <a:pt x="411" y="83433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3466550" y="259550"/>
                <a:ext cx="272175" cy="2069975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2799" extrusionOk="0">
                    <a:moveTo>
                      <a:pt x="448" y="0"/>
                    </a:moveTo>
                    <a:lnTo>
                      <a:pt x="0" y="38"/>
                    </a:lnTo>
                    <a:lnTo>
                      <a:pt x="10476" y="82799"/>
                    </a:lnTo>
                    <a:lnTo>
                      <a:pt x="10886" y="82762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3145000" y="320125"/>
                <a:ext cx="529400" cy="2022450"/>
              </a:xfrm>
              <a:custGeom>
                <a:avLst/>
                <a:gdLst/>
                <a:ahLst/>
                <a:cxnLst/>
                <a:rect l="l" t="t" r="r" b="b"/>
                <a:pathLst>
                  <a:path w="21176" h="80898" extrusionOk="0">
                    <a:moveTo>
                      <a:pt x="411" y="1"/>
                    </a:moveTo>
                    <a:lnTo>
                      <a:pt x="1" y="112"/>
                    </a:lnTo>
                    <a:lnTo>
                      <a:pt x="20766" y="80898"/>
                    </a:lnTo>
                    <a:lnTo>
                      <a:pt x="21176" y="80786"/>
                    </a:lnTo>
                    <a:lnTo>
                      <a:pt x="411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2834650" y="420775"/>
                <a:ext cx="777325" cy="1942325"/>
              </a:xfrm>
              <a:custGeom>
                <a:avLst/>
                <a:gdLst/>
                <a:ahLst/>
                <a:cxnLst/>
                <a:rect l="l" t="t" r="r" b="b"/>
                <a:pathLst>
                  <a:path w="31093" h="77693" extrusionOk="0">
                    <a:moveTo>
                      <a:pt x="373" y="1"/>
                    </a:moveTo>
                    <a:lnTo>
                      <a:pt x="1" y="150"/>
                    </a:lnTo>
                    <a:lnTo>
                      <a:pt x="30682" y="77692"/>
                    </a:lnTo>
                    <a:lnTo>
                      <a:pt x="31092" y="77543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>
                <a:off x="2538275" y="559650"/>
                <a:ext cx="1014050" cy="1832325"/>
              </a:xfrm>
              <a:custGeom>
                <a:avLst/>
                <a:gdLst/>
                <a:ahLst/>
                <a:cxnLst/>
                <a:rect l="l" t="t" r="r" b="b"/>
                <a:pathLst>
                  <a:path w="40562" h="73293" extrusionOk="0">
                    <a:moveTo>
                      <a:pt x="373" y="1"/>
                    </a:moveTo>
                    <a:lnTo>
                      <a:pt x="1" y="187"/>
                    </a:lnTo>
                    <a:lnTo>
                      <a:pt x="40188" y="73293"/>
                    </a:lnTo>
                    <a:lnTo>
                      <a:pt x="40561" y="73069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2262400" y="733925"/>
                <a:ext cx="1234000" cy="1693475"/>
              </a:xfrm>
              <a:custGeom>
                <a:avLst/>
                <a:gdLst/>
                <a:ahLst/>
                <a:cxnLst/>
                <a:rect l="l" t="t" r="r" b="b"/>
                <a:pathLst>
                  <a:path w="49360" h="67739" extrusionOk="0">
                    <a:moveTo>
                      <a:pt x="336" y="1"/>
                    </a:moveTo>
                    <a:lnTo>
                      <a:pt x="1" y="262"/>
                    </a:lnTo>
                    <a:lnTo>
                      <a:pt x="49024" y="67738"/>
                    </a:lnTo>
                    <a:lnTo>
                      <a:pt x="49359" y="67477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2010775" y="942700"/>
                <a:ext cx="1435300" cy="1527575"/>
              </a:xfrm>
              <a:custGeom>
                <a:avLst/>
                <a:gdLst/>
                <a:ahLst/>
                <a:cxnLst/>
                <a:rect l="l" t="t" r="r" b="b"/>
                <a:pathLst>
                  <a:path w="57412" h="61103" extrusionOk="0">
                    <a:moveTo>
                      <a:pt x="299" y="1"/>
                    </a:moveTo>
                    <a:lnTo>
                      <a:pt x="0" y="299"/>
                    </a:lnTo>
                    <a:lnTo>
                      <a:pt x="57076" y="61102"/>
                    </a:lnTo>
                    <a:lnTo>
                      <a:pt x="57411" y="6080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>
                <a:off x="1787100" y="1180350"/>
                <a:ext cx="1613300" cy="1337450"/>
              </a:xfrm>
              <a:custGeom>
                <a:avLst/>
                <a:gdLst/>
                <a:ahLst/>
                <a:cxnLst/>
                <a:rect l="l" t="t" r="r" b="b"/>
                <a:pathLst>
                  <a:path w="64532" h="53498" extrusionOk="0">
                    <a:moveTo>
                      <a:pt x="261" y="1"/>
                    </a:moveTo>
                    <a:lnTo>
                      <a:pt x="0" y="336"/>
                    </a:lnTo>
                    <a:lnTo>
                      <a:pt x="64271" y="53498"/>
                    </a:lnTo>
                    <a:lnTo>
                      <a:pt x="64532" y="53199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1595100" y="1445050"/>
                <a:ext cx="1766150" cy="1126800"/>
              </a:xfrm>
              <a:custGeom>
                <a:avLst/>
                <a:gdLst/>
                <a:ahLst/>
                <a:cxnLst/>
                <a:rect l="l" t="t" r="r" b="b"/>
                <a:pathLst>
                  <a:path w="70646" h="45072" extrusionOk="0">
                    <a:moveTo>
                      <a:pt x="224" y="0"/>
                    </a:moveTo>
                    <a:lnTo>
                      <a:pt x="0" y="373"/>
                    </a:lnTo>
                    <a:lnTo>
                      <a:pt x="70422" y="45072"/>
                    </a:lnTo>
                    <a:lnTo>
                      <a:pt x="70646" y="44699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1437600" y="1732100"/>
                <a:ext cx="1891975" cy="896600"/>
              </a:xfrm>
              <a:custGeom>
                <a:avLst/>
                <a:gdLst/>
                <a:ahLst/>
                <a:cxnLst/>
                <a:rect l="l" t="t" r="r" b="b"/>
                <a:pathLst>
                  <a:path w="75679" h="35864" extrusionOk="0">
                    <a:moveTo>
                      <a:pt x="187" y="1"/>
                    </a:moveTo>
                    <a:lnTo>
                      <a:pt x="0" y="373"/>
                    </a:lnTo>
                    <a:lnTo>
                      <a:pt x="75492" y="35864"/>
                    </a:lnTo>
                    <a:lnTo>
                      <a:pt x="75678" y="35491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1318300" y="2035925"/>
                <a:ext cx="1986100" cy="654300"/>
              </a:xfrm>
              <a:custGeom>
                <a:avLst/>
                <a:gdLst/>
                <a:ahLst/>
                <a:cxnLst/>
                <a:rect l="l" t="t" r="r" b="b"/>
                <a:pathLst>
                  <a:path w="79444" h="26172" extrusionOk="0">
                    <a:moveTo>
                      <a:pt x="112" y="1"/>
                    </a:moveTo>
                    <a:lnTo>
                      <a:pt x="0" y="411"/>
                    </a:lnTo>
                    <a:lnTo>
                      <a:pt x="79332" y="26171"/>
                    </a:lnTo>
                    <a:lnTo>
                      <a:pt x="79444" y="25761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1237200" y="2352800"/>
                <a:ext cx="2050425" cy="400800"/>
              </a:xfrm>
              <a:custGeom>
                <a:avLst/>
                <a:gdLst/>
                <a:ahLst/>
                <a:cxnLst/>
                <a:rect l="l" t="t" r="r" b="b"/>
                <a:pathLst>
                  <a:path w="82017" h="16032" extrusionOk="0">
                    <a:moveTo>
                      <a:pt x="76" y="1"/>
                    </a:moveTo>
                    <a:lnTo>
                      <a:pt x="1" y="411"/>
                    </a:lnTo>
                    <a:lnTo>
                      <a:pt x="81942" y="16031"/>
                    </a:lnTo>
                    <a:lnTo>
                      <a:pt x="82017" y="15621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1197125" y="2677150"/>
                <a:ext cx="2082125" cy="141675"/>
              </a:xfrm>
              <a:custGeom>
                <a:avLst/>
                <a:gdLst/>
                <a:ahLst/>
                <a:cxnLst/>
                <a:rect l="l" t="t" r="r" b="b"/>
                <a:pathLst>
                  <a:path w="83285" h="5667" extrusionOk="0">
                    <a:moveTo>
                      <a:pt x="38" y="0"/>
                    </a:moveTo>
                    <a:lnTo>
                      <a:pt x="1" y="410"/>
                    </a:lnTo>
                    <a:lnTo>
                      <a:pt x="83247" y="5667"/>
                    </a:lnTo>
                    <a:lnTo>
                      <a:pt x="83284" y="525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1197125" y="2873800"/>
                <a:ext cx="2081175" cy="141675"/>
              </a:xfrm>
              <a:custGeom>
                <a:avLst/>
                <a:gdLst/>
                <a:ahLst/>
                <a:cxnLst/>
                <a:rect l="l" t="t" r="r" b="b"/>
                <a:pathLst>
                  <a:path w="83247" h="5667" extrusionOk="0">
                    <a:moveTo>
                      <a:pt x="83247" y="0"/>
                    </a:moveTo>
                    <a:lnTo>
                      <a:pt x="1" y="5220"/>
                    </a:lnTo>
                    <a:lnTo>
                      <a:pt x="1" y="5667"/>
                    </a:lnTo>
                    <a:lnTo>
                      <a:pt x="83247" y="410"/>
                    </a:lnTo>
                    <a:lnTo>
                      <a:pt x="83247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1237200" y="2939025"/>
                <a:ext cx="2050425" cy="400800"/>
              </a:xfrm>
              <a:custGeom>
                <a:avLst/>
                <a:gdLst/>
                <a:ahLst/>
                <a:cxnLst/>
                <a:rect l="l" t="t" r="r" b="b"/>
                <a:pathLst>
                  <a:path w="82017" h="16032" extrusionOk="0">
                    <a:moveTo>
                      <a:pt x="81942" y="1"/>
                    </a:moveTo>
                    <a:lnTo>
                      <a:pt x="1" y="15621"/>
                    </a:lnTo>
                    <a:lnTo>
                      <a:pt x="76" y="16031"/>
                    </a:lnTo>
                    <a:lnTo>
                      <a:pt x="82017" y="411"/>
                    </a:lnTo>
                    <a:lnTo>
                      <a:pt x="81942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1318300" y="3002425"/>
                <a:ext cx="1986100" cy="654275"/>
              </a:xfrm>
              <a:custGeom>
                <a:avLst/>
                <a:gdLst/>
                <a:ahLst/>
                <a:cxnLst/>
                <a:rect l="l" t="t" r="r" b="b"/>
                <a:pathLst>
                  <a:path w="79444" h="26171" extrusionOk="0">
                    <a:moveTo>
                      <a:pt x="79332" y="0"/>
                    </a:moveTo>
                    <a:lnTo>
                      <a:pt x="0" y="25760"/>
                    </a:lnTo>
                    <a:lnTo>
                      <a:pt x="112" y="26170"/>
                    </a:lnTo>
                    <a:lnTo>
                      <a:pt x="79444" y="410"/>
                    </a:lnTo>
                    <a:lnTo>
                      <a:pt x="79332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1437600" y="3063925"/>
                <a:ext cx="1891975" cy="896600"/>
              </a:xfrm>
              <a:custGeom>
                <a:avLst/>
                <a:gdLst/>
                <a:ahLst/>
                <a:cxnLst/>
                <a:rect l="l" t="t" r="r" b="b"/>
                <a:pathLst>
                  <a:path w="75679" h="35864" extrusionOk="0">
                    <a:moveTo>
                      <a:pt x="75492" y="0"/>
                    </a:moveTo>
                    <a:lnTo>
                      <a:pt x="0" y="35491"/>
                    </a:lnTo>
                    <a:lnTo>
                      <a:pt x="187" y="35864"/>
                    </a:lnTo>
                    <a:lnTo>
                      <a:pt x="75678" y="373"/>
                    </a:lnTo>
                    <a:lnTo>
                      <a:pt x="75492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1595100" y="3120775"/>
                <a:ext cx="1766150" cy="1126800"/>
              </a:xfrm>
              <a:custGeom>
                <a:avLst/>
                <a:gdLst/>
                <a:ahLst/>
                <a:cxnLst/>
                <a:rect l="l" t="t" r="r" b="b"/>
                <a:pathLst>
                  <a:path w="70646" h="45072" extrusionOk="0">
                    <a:moveTo>
                      <a:pt x="70422" y="1"/>
                    </a:moveTo>
                    <a:lnTo>
                      <a:pt x="0" y="44699"/>
                    </a:lnTo>
                    <a:lnTo>
                      <a:pt x="224" y="45072"/>
                    </a:lnTo>
                    <a:lnTo>
                      <a:pt x="70646" y="373"/>
                    </a:lnTo>
                    <a:lnTo>
                      <a:pt x="70422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1787100" y="3174825"/>
                <a:ext cx="1613300" cy="1337450"/>
              </a:xfrm>
              <a:custGeom>
                <a:avLst/>
                <a:gdLst/>
                <a:ahLst/>
                <a:cxnLst/>
                <a:rect l="l" t="t" r="r" b="b"/>
                <a:pathLst>
                  <a:path w="64532" h="53498" extrusionOk="0">
                    <a:moveTo>
                      <a:pt x="64271" y="1"/>
                    </a:moveTo>
                    <a:lnTo>
                      <a:pt x="0" y="53162"/>
                    </a:lnTo>
                    <a:lnTo>
                      <a:pt x="261" y="53497"/>
                    </a:lnTo>
                    <a:lnTo>
                      <a:pt x="64532" y="299"/>
                    </a:lnTo>
                    <a:lnTo>
                      <a:pt x="64271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010775" y="3222375"/>
                <a:ext cx="1435300" cy="1527550"/>
              </a:xfrm>
              <a:custGeom>
                <a:avLst/>
                <a:gdLst/>
                <a:ahLst/>
                <a:cxnLst/>
                <a:rect l="l" t="t" r="r" b="b"/>
                <a:pathLst>
                  <a:path w="57412" h="61102" extrusionOk="0">
                    <a:moveTo>
                      <a:pt x="57076" y="0"/>
                    </a:moveTo>
                    <a:lnTo>
                      <a:pt x="0" y="60803"/>
                    </a:lnTo>
                    <a:lnTo>
                      <a:pt x="299" y="61102"/>
                    </a:lnTo>
                    <a:lnTo>
                      <a:pt x="57411" y="298"/>
                    </a:lnTo>
                    <a:lnTo>
                      <a:pt x="57076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2262400" y="3265225"/>
                <a:ext cx="1234000" cy="1692550"/>
              </a:xfrm>
              <a:custGeom>
                <a:avLst/>
                <a:gdLst/>
                <a:ahLst/>
                <a:cxnLst/>
                <a:rect l="l" t="t" r="r" b="b"/>
                <a:pathLst>
                  <a:path w="49360" h="67702" extrusionOk="0">
                    <a:moveTo>
                      <a:pt x="49024" y="1"/>
                    </a:moveTo>
                    <a:lnTo>
                      <a:pt x="1" y="67477"/>
                    </a:lnTo>
                    <a:lnTo>
                      <a:pt x="336" y="67701"/>
                    </a:lnTo>
                    <a:lnTo>
                      <a:pt x="49359" y="225"/>
                    </a:lnTo>
                    <a:lnTo>
                      <a:pt x="49024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2538275" y="3300650"/>
                <a:ext cx="1014050" cy="1832325"/>
              </a:xfrm>
              <a:custGeom>
                <a:avLst/>
                <a:gdLst/>
                <a:ahLst/>
                <a:cxnLst/>
                <a:rect l="l" t="t" r="r" b="b"/>
                <a:pathLst>
                  <a:path w="40562" h="73293" extrusionOk="0">
                    <a:moveTo>
                      <a:pt x="40188" y="1"/>
                    </a:moveTo>
                    <a:lnTo>
                      <a:pt x="1" y="73106"/>
                    </a:lnTo>
                    <a:lnTo>
                      <a:pt x="373" y="73293"/>
                    </a:lnTo>
                    <a:lnTo>
                      <a:pt x="40561" y="187"/>
                    </a:lnTo>
                    <a:lnTo>
                      <a:pt x="40188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2834650" y="3328600"/>
                <a:ext cx="777325" cy="1943250"/>
              </a:xfrm>
              <a:custGeom>
                <a:avLst/>
                <a:gdLst/>
                <a:ahLst/>
                <a:cxnLst/>
                <a:rect l="l" t="t" r="r" b="b"/>
                <a:pathLst>
                  <a:path w="31093" h="77730" extrusionOk="0">
                    <a:moveTo>
                      <a:pt x="30682" y="1"/>
                    </a:moveTo>
                    <a:lnTo>
                      <a:pt x="1" y="77580"/>
                    </a:lnTo>
                    <a:lnTo>
                      <a:pt x="373" y="77729"/>
                    </a:lnTo>
                    <a:lnTo>
                      <a:pt x="31092" y="187"/>
                    </a:lnTo>
                    <a:lnTo>
                      <a:pt x="30682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3145000" y="3350050"/>
                <a:ext cx="529400" cy="2022450"/>
              </a:xfrm>
              <a:custGeom>
                <a:avLst/>
                <a:gdLst/>
                <a:ahLst/>
                <a:cxnLst/>
                <a:rect l="l" t="t" r="r" b="b"/>
                <a:pathLst>
                  <a:path w="21176" h="80898" extrusionOk="0">
                    <a:moveTo>
                      <a:pt x="20766" y="0"/>
                    </a:moveTo>
                    <a:lnTo>
                      <a:pt x="1" y="80786"/>
                    </a:lnTo>
                    <a:lnTo>
                      <a:pt x="411" y="80898"/>
                    </a:lnTo>
                    <a:lnTo>
                      <a:pt x="21176" y="112"/>
                    </a:lnTo>
                    <a:lnTo>
                      <a:pt x="20766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3466550" y="3363100"/>
                <a:ext cx="272175" cy="2069975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2799" extrusionOk="0">
                    <a:moveTo>
                      <a:pt x="10476" y="0"/>
                    </a:moveTo>
                    <a:lnTo>
                      <a:pt x="0" y="82762"/>
                    </a:lnTo>
                    <a:lnTo>
                      <a:pt x="410" y="82799"/>
                    </a:lnTo>
                    <a:lnTo>
                      <a:pt x="10886" y="38"/>
                    </a:lnTo>
                    <a:lnTo>
                      <a:pt x="10476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3793675" y="3367750"/>
                <a:ext cx="10275" cy="208490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3396" extrusionOk="0">
                    <a:moveTo>
                      <a:pt x="1" y="1"/>
                    </a:moveTo>
                    <a:lnTo>
                      <a:pt x="1" y="83396"/>
                    </a:lnTo>
                    <a:lnTo>
                      <a:pt x="411" y="83396"/>
                    </a:lnTo>
                    <a:lnTo>
                      <a:pt x="411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72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6"/>
          <p:cNvGrpSpPr/>
          <p:nvPr/>
        </p:nvGrpSpPr>
        <p:grpSpPr>
          <a:xfrm>
            <a:off x="0" y="0"/>
            <a:ext cx="9144000" cy="5143575"/>
            <a:chOff x="0" y="0"/>
            <a:chExt cx="9144000" cy="5143575"/>
          </a:xfrm>
        </p:grpSpPr>
        <p:sp>
          <p:nvSpPr>
            <p:cNvPr id="513" name="Google Shape;513;p26"/>
            <p:cNvSpPr/>
            <p:nvPr/>
          </p:nvSpPr>
          <p:spPr>
            <a:xfrm>
              <a:off x="0" y="4867275"/>
              <a:ext cx="9144000" cy="276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0" y="0"/>
              <a:ext cx="9144000" cy="276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26"/>
          <p:cNvGrpSpPr/>
          <p:nvPr/>
        </p:nvGrpSpPr>
        <p:grpSpPr>
          <a:xfrm>
            <a:off x="0" y="-75"/>
            <a:ext cx="9144003" cy="5143649"/>
            <a:chOff x="0" y="-75"/>
            <a:chExt cx="9144003" cy="5143649"/>
          </a:xfrm>
        </p:grpSpPr>
        <p:grpSp>
          <p:nvGrpSpPr>
            <p:cNvPr id="516" name="Google Shape;516;p26"/>
            <p:cNvGrpSpPr/>
            <p:nvPr/>
          </p:nvGrpSpPr>
          <p:grpSpPr>
            <a:xfrm>
              <a:off x="0" y="-75"/>
              <a:ext cx="1463003" cy="5143649"/>
              <a:chOff x="6019236" y="1163696"/>
              <a:chExt cx="714182" cy="2510567"/>
            </a:xfrm>
          </p:grpSpPr>
          <p:pic>
            <p:nvPicPr>
              <p:cNvPr id="517" name="Google Shape;517;p26"/>
              <p:cNvPicPr preferRelativeResize="0"/>
              <p:nvPr/>
            </p:nvPicPr>
            <p:blipFill rotWithShape="1">
              <a:blip r:embed="rId2">
                <a:alphaModFix amt="19000"/>
              </a:blip>
              <a:srcRect l="28502" t="28519" r="65490" b="30147"/>
              <a:stretch/>
            </p:blipFill>
            <p:spPr>
              <a:xfrm>
                <a:off x="6019236" y="1163696"/>
                <a:ext cx="648658" cy="25105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8" name="Google Shape;518;p26"/>
              <p:cNvPicPr preferRelativeResize="0"/>
              <p:nvPr/>
            </p:nvPicPr>
            <p:blipFill rotWithShape="1">
              <a:blip r:embed="rId3">
                <a:alphaModFix amt="19000"/>
              </a:blip>
              <a:srcRect l="31046" t="28522" r="62339" b="30146"/>
              <a:stretch/>
            </p:blipFill>
            <p:spPr>
              <a:xfrm>
                <a:off x="6019236" y="1163733"/>
                <a:ext cx="714182" cy="25104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9" name="Google Shape;519;p26"/>
              <p:cNvPicPr preferRelativeResize="0"/>
              <p:nvPr/>
            </p:nvPicPr>
            <p:blipFill rotWithShape="1">
              <a:blip r:embed="rId4">
                <a:alphaModFix amt="19000"/>
              </a:blip>
              <a:srcRect l="28294" t="28523" r="65092" b="30143"/>
              <a:stretch/>
            </p:blipFill>
            <p:spPr>
              <a:xfrm>
                <a:off x="6019236" y="1163733"/>
                <a:ext cx="714182" cy="25105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0" name="Google Shape;520;p26"/>
              <p:cNvPicPr preferRelativeResize="0"/>
              <p:nvPr/>
            </p:nvPicPr>
            <p:blipFill rotWithShape="1">
              <a:blip r:embed="rId5">
                <a:alphaModFix amt="62000"/>
              </a:blip>
              <a:srcRect l="28980" t="27294" r="64405" b="31374"/>
              <a:stretch/>
            </p:blipFill>
            <p:spPr>
              <a:xfrm>
                <a:off x="6019236" y="1163733"/>
                <a:ext cx="714182" cy="25104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1" name="Google Shape;521;p26"/>
            <p:cNvGrpSpPr/>
            <p:nvPr/>
          </p:nvGrpSpPr>
          <p:grpSpPr>
            <a:xfrm rot="10800000">
              <a:off x="7681000" y="-75"/>
              <a:ext cx="1463003" cy="5143649"/>
              <a:chOff x="6019236" y="1163696"/>
              <a:chExt cx="714182" cy="2510567"/>
            </a:xfrm>
          </p:grpSpPr>
          <p:pic>
            <p:nvPicPr>
              <p:cNvPr id="522" name="Google Shape;522;p26"/>
              <p:cNvPicPr preferRelativeResize="0"/>
              <p:nvPr/>
            </p:nvPicPr>
            <p:blipFill rotWithShape="1">
              <a:blip r:embed="rId2">
                <a:alphaModFix amt="19000"/>
              </a:blip>
              <a:srcRect l="28502" t="28519" r="65490" b="30147"/>
              <a:stretch/>
            </p:blipFill>
            <p:spPr>
              <a:xfrm>
                <a:off x="6019236" y="1163696"/>
                <a:ext cx="648658" cy="25105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3" name="Google Shape;523;p26"/>
              <p:cNvPicPr preferRelativeResize="0"/>
              <p:nvPr/>
            </p:nvPicPr>
            <p:blipFill rotWithShape="1">
              <a:blip r:embed="rId3">
                <a:alphaModFix amt="19000"/>
              </a:blip>
              <a:srcRect l="31046" t="28522" r="62339" b="30146"/>
              <a:stretch/>
            </p:blipFill>
            <p:spPr>
              <a:xfrm>
                <a:off x="6019236" y="1163733"/>
                <a:ext cx="714182" cy="25104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4" name="Google Shape;524;p26"/>
              <p:cNvPicPr preferRelativeResize="0"/>
              <p:nvPr/>
            </p:nvPicPr>
            <p:blipFill rotWithShape="1">
              <a:blip r:embed="rId4">
                <a:alphaModFix amt="19000"/>
              </a:blip>
              <a:srcRect l="28294" t="28523" r="65092" b="30143"/>
              <a:stretch/>
            </p:blipFill>
            <p:spPr>
              <a:xfrm>
                <a:off x="6019236" y="1163733"/>
                <a:ext cx="714182" cy="25105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5" name="Google Shape;525;p26"/>
              <p:cNvPicPr preferRelativeResize="0"/>
              <p:nvPr/>
            </p:nvPicPr>
            <p:blipFill rotWithShape="1">
              <a:blip r:embed="rId5">
                <a:alphaModFix amt="60000"/>
              </a:blip>
              <a:srcRect l="28980" t="27294" r="64405" b="31374"/>
              <a:stretch/>
            </p:blipFill>
            <p:spPr>
              <a:xfrm>
                <a:off x="6019236" y="1163733"/>
                <a:ext cx="714182" cy="25104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ExtraBold"/>
              <a:buNone/>
              <a:defRPr sz="3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ExtraBold"/>
              <a:buNone/>
              <a:defRPr sz="3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ExtraBold"/>
              <a:buNone/>
              <a:defRPr sz="3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ExtraBold"/>
              <a:buNone/>
              <a:defRPr sz="3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ExtraBold"/>
              <a:buNone/>
              <a:defRPr sz="3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ExtraBold"/>
              <a:buNone/>
              <a:defRPr sz="3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ExtraBold"/>
              <a:buNone/>
              <a:defRPr sz="3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ExtraBold"/>
              <a:buNone/>
              <a:defRPr sz="3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ExtraBold"/>
              <a:buNone/>
              <a:defRPr sz="3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  <a:defRPr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○"/>
              <a:defRPr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■"/>
              <a:defRPr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  <a:defRPr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○"/>
              <a:defRPr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■"/>
              <a:defRPr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  <a:defRPr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○"/>
              <a:defRPr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■"/>
              <a:defRPr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6" r:id="rId3"/>
    <p:sldLayoutId id="2147483658" r:id="rId4"/>
    <p:sldLayoutId id="214748367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lizarum2102@mail.ru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0"/>
          <p:cNvSpPr/>
          <p:nvPr/>
        </p:nvSpPr>
        <p:spPr>
          <a:xfrm>
            <a:off x="5474287" y="-24750"/>
            <a:ext cx="3672300" cy="516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30"/>
          <p:cNvGrpSpPr/>
          <p:nvPr/>
        </p:nvGrpSpPr>
        <p:grpSpPr>
          <a:xfrm rot="-5400000">
            <a:off x="4731337" y="705787"/>
            <a:ext cx="5191126" cy="3705225"/>
            <a:chOff x="5661946" y="771905"/>
            <a:chExt cx="4834801" cy="3450894"/>
          </a:xfrm>
        </p:grpSpPr>
        <p:pic>
          <p:nvPicPr>
            <p:cNvPr id="538" name="Google Shape;538;p30"/>
            <p:cNvPicPr preferRelativeResize="0"/>
            <p:nvPr/>
          </p:nvPicPr>
          <p:blipFill rotWithShape="1">
            <a:blip r:embed="rId3">
              <a:alphaModFix amt="46000"/>
            </a:blip>
            <a:srcRect l="24586" t="22505" r="30968" b="21118"/>
            <a:stretch/>
          </p:blipFill>
          <p:spPr>
            <a:xfrm>
              <a:off x="5670817" y="798519"/>
              <a:ext cx="4799314" cy="3424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30"/>
            <p:cNvPicPr preferRelativeResize="0"/>
            <p:nvPr/>
          </p:nvPicPr>
          <p:blipFill rotWithShape="1">
            <a:blip r:embed="rId4">
              <a:alphaModFix amt="46000"/>
            </a:blip>
            <a:srcRect l="27737" t="22071" r="27817" b="21261"/>
            <a:stretch/>
          </p:blipFill>
          <p:spPr>
            <a:xfrm>
              <a:off x="5661946" y="771905"/>
              <a:ext cx="4799314" cy="34420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0" name="Google Shape;540;p30"/>
            <p:cNvPicPr preferRelativeResize="0"/>
            <p:nvPr/>
          </p:nvPicPr>
          <p:blipFill rotWithShape="1">
            <a:blip r:embed="rId5">
              <a:alphaModFix amt="46000"/>
            </a:blip>
            <a:srcRect l="27740" t="22072" r="27731" b="21405"/>
            <a:stretch/>
          </p:blipFill>
          <p:spPr>
            <a:xfrm>
              <a:off x="5661946" y="771905"/>
              <a:ext cx="4808189" cy="34331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1" name="Google Shape;541;p30"/>
            <p:cNvPicPr preferRelativeResize="0"/>
            <p:nvPr/>
          </p:nvPicPr>
          <p:blipFill rotWithShape="1">
            <a:blip r:embed="rId6">
              <a:alphaModFix amt="46000"/>
            </a:blip>
            <a:srcRect l="27821" t="22212" r="27486" b="21268"/>
            <a:stretch/>
          </p:blipFill>
          <p:spPr>
            <a:xfrm>
              <a:off x="5670817" y="780776"/>
              <a:ext cx="4825930" cy="34331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2" name="Google Shape;542;p30"/>
          <p:cNvSpPr txBox="1">
            <a:spLocks noGrp="1"/>
          </p:cNvSpPr>
          <p:nvPr>
            <p:ph type="ctrTitle"/>
          </p:nvPr>
        </p:nvSpPr>
        <p:spPr>
          <a:xfrm>
            <a:off x="110312" y="716680"/>
            <a:ext cx="4829775" cy="129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ru-RU" sz="2000" b="1" dirty="0">
                <a:latin typeface="Poppins Medium"/>
                <a:ea typeface="Poppins Medium"/>
              </a:rPr>
              <a:t>Молодежное водное сообщество</a:t>
            </a:r>
            <a:br>
              <a:rPr lang="ru-RU" sz="2000" b="1" dirty="0">
                <a:latin typeface="Poppins Medium"/>
                <a:ea typeface="Poppins Medium"/>
              </a:rPr>
            </a:br>
            <a:r>
              <a:rPr lang="ru-RU" sz="2000" b="1" dirty="0">
                <a:latin typeface="Poppins Medium"/>
                <a:ea typeface="Poppins Medium"/>
              </a:rPr>
              <a:t>Санкт-Петербурга</a:t>
            </a:r>
            <a:r>
              <a:rPr lang="ru-RU" sz="1600" dirty="0"/>
              <a:t> </a:t>
            </a:r>
            <a:endParaRPr sz="1600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544" name="Google Shape;544;p30"/>
          <p:cNvCxnSpPr/>
          <p:nvPr/>
        </p:nvCxnSpPr>
        <p:spPr>
          <a:xfrm>
            <a:off x="1082200" y="3648074"/>
            <a:ext cx="288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45" name="Google Shape;545;p30"/>
          <p:cNvGrpSpPr/>
          <p:nvPr/>
        </p:nvGrpSpPr>
        <p:grpSpPr>
          <a:xfrm>
            <a:off x="8259323" y="647879"/>
            <a:ext cx="1116644" cy="1118839"/>
            <a:chOff x="1197125" y="239050"/>
            <a:chExt cx="5203375" cy="5213600"/>
          </a:xfrm>
        </p:grpSpPr>
        <p:sp>
          <p:nvSpPr>
            <p:cNvPr id="546" name="Google Shape;546;p30"/>
            <p:cNvSpPr/>
            <p:nvPr/>
          </p:nvSpPr>
          <p:spPr>
            <a:xfrm>
              <a:off x="3858925" y="3363100"/>
              <a:ext cx="272150" cy="2069975"/>
            </a:xfrm>
            <a:custGeom>
              <a:avLst/>
              <a:gdLst/>
              <a:ahLst/>
              <a:cxnLst/>
              <a:rect l="l" t="t" r="r" b="b"/>
              <a:pathLst>
                <a:path w="10886" h="82799" extrusionOk="0">
                  <a:moveTo>
                    <a:pt x="410" y="0"/>
                  </a:moveTo>
                  <a:lnTo>
                    <a:pt x="0" y="38"/>
                  </a:lnTo>
                  <a:lnTo>
                    <a:pt x="10439" y="82799"/>
                  </a:lnTo>
                  <a:lnTo>
                    <a:pt x="10886" y="8276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3923225" y="3350050"/>
              <a:ext cx="528475" cy="2022450"/>
            </a:xfrm>
            <a:custGeom>
              <a:avLst/>
              <a:gdLst/>
              <a:ahLst/>
              <a:cxnLst/>
              <a:rect l="l" t="t" r="r" b="b"/>
              <a:pathLst>
                <a:path w="21139" h="80898" extrusionOk="0">
                  <a:moveTo>
                    <a:pt x="411" y="0"/>
                  </a:moveTo>
                  <a:lnTo>
                    <a:pt x="1" y="112"/>
                  </a:lnTo>
                  <a:lnTo>
                    <a:pt x="20765" y="80898"/>
                  </a:lnTo>
                  <a:lnTo>
                    <a:pt x="21138" y="80786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3985675" y="3328600"/>
              <a:ext cx="777300" cy="1943250"/>
            </a:xfrm>
            <a:custGeom>
              <a:avLst/>
              <a:gdLst/>
              <a:ahLst/>
              <a:cxnLst/>
              <a:rect l="l" t="t" r="r" b="b"/>
              <a:pathLst>
                <a:path w="31092" h="77730" extrusionOk="0">
                  <a:moveTo>
                    <a:pt x="373" y="1"/>
                  </a:moveTo>
                  <a:lnTo>
                    <a:pt x="0" y="187"/>
                  </a:lnTo>
                  <a:lnTo>
                    <a:pt x="30719" y="77729"/>
                  </a:lnTo>
                  <a:lnTo>
                    <a:pt x="31092" y="77580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4045325" y="3300650"/>
              <a:ext cx="1014025" cy="1832325"/>
            </a:xfrm>
            <a:custGeom>
              <a:avLst/>
              <a:gdLst/>
              <a:ahLst/>
              <a:cxnLst/>
              <a:rect l="l" t="t" r="r" b="b"/>
              <a:pathLst>
                <a:path w="40561" h="73293" extrusionOk="0">
                  <a:moveTo>
                    <a:pt x="373" y="1"/>
                  </a:moveTo>
                  <a:lnTo>
                    <a:pt x="0" y="187"/>
                  </a:lnTo>
                  <a:lnTo>
                    <a:pt x="40188" y="73293"/>
                  </a:lnTo>
                  <a:lnTo>
                    <a:pt x="40561" y="7310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4101225" y="3265225"/>
              <a:ext cx="1234000" cy="1692550"/>
            </a:xfrm>
            <a:custGeom>
              <a:avLst/>
              <a:gdLst/>
              <a:ahLst/>
              <a:cxnLst/>
              <a:rect l="l" t="t" r="r" b="b"/>
              <a:pathLst>
                <a:path w="49360" h="67702" extrusionOk="0">
                  <a:moveTo>
                    <a:pt x="336" y="1"/>
                  </a:moveTo>
                  <a:lnTo>
                    <a:pt x="1" y="225"/>
                  </a:lnTo>
                  <a:lnTo>
                    <a:pt x="49024" y="67701"/>
                  </a:lnTo>
                  <a:lnTo>
                    <a:pt x="49359" y="67477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4151575" y="3222375"/>
              <a:ext cx="1435300" cy="1527550"/>
            </a:xfrm>
            <a:custGeom>
              <a:avLst/>
              <a:gdLst/>
              <a:ahLst/>
              <a:cxnLst/>
              <a:rect l="l" t="t" r="r" b="b"/>
              <a:pathLst>
                <a:path w="57412" h="61102" extrusionOk="0">
                  <a:moveTo>
                    <a:pt x="298" y="0"/>
                  </a:moveTo>
                  <a:lnTo>
                    <a:pt x="0" y="298"/>
                  </a:lnTo>
                  <a:lnTo>
                    <a:pt x="57113" y="61102"/>
                  </a:lnTo>
                  <a:lnTo>
                    <a:pt x="57411" y="60803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4197225" y="3174825"/>
              <a:ext cx="1613325" cy="1337450"/>
            </a:xfrm>
            <a:custGeom>
              <a:avLst/>
              <a:gdLst/>
              <a:ahLst/>
              <a:cxnLst/>
              <a:rect l="l" t="t" r="r" b="b"/>
              <a:pathLst>
                <a:path w="64533" h="53498" extrusionOk="0">
                  <a:moveTo>
                    <a:pt x="262" y="1"/>
                  </a:moveTo>
                  <a:lnTo>
                    <a:pt x="1" y="299"/>
                  </a:lnTo>
                  <a:lnTo>
                    <a:pt x="64271" y="53497"/>
                  </a:lnTo>
                  <a:lnTo>
                    <a:pt x="64532" y="53162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4236375" y="3120775"/>
              <a:ext cx="1766150" cy="1126800"/>
            </a:xfrm>
            <a:custGeom>
              <a:avLst/>
              <a:gdLst/>
              <a:ahLst/>
              <a:cxnLst/>
              <a:rect l="l" t="t" r="r" b="b"/>
              <a:pathLst>
                <a:path w="70646" h="45072" extrusionOk="0">
                  <a:moveTo>
                    <a:pt x="224" y="1"/>
                  </a:moveTo>
                  <a:lnTo>
                    <a:pt x="1" y="373"/>
                  </a:lnTo>
                  <a:lnTo>
                    <a:pt x="70422" y="45072"/>
                  </a:lnTo>
                  <a:lnTo>
                    <a:pt x="70646" y="4469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4268075" y="3063000"/>
              <a:ext cx="1891025" cy="897525"/>
            </a:xfrm>
            <a:custGeom>
              <a:avLst/>
              <a:gdLst/>
              <a:ahLst/>
              <a:cxnLst/>
              <a:rect l="l" t="t" r="r" b="b"/>
              <a:pathLst>
                <a:path w="75641" h="35901" extrusionOk="0">
                  <a:moveTo>
                    <a:pt x="186" y="0"/>
                  </a:moveTo>
                  <a:lnTo>
                    <a:pt x="0" y="410"/>
                  </a:lnTo>
                  <a:lnTo>
                    <a:pt x="75492" y="35901"/>
                  </a:lnTo>
                  <a:lnTo>
                    <a:pt x="75641" y="35528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4293225" y="3002425"/>
              <a:ext cx="1986100" cy="654275"/>
            </a:xfrm>
            <a:custGeom>
              <a:avLst/>
              <a:gdLst/>
              <a:ahLst/>
              <a:cxnLst/>
              <a:rect l="l" t="t" r="r" b="b"/>
              <a:pathLst>
                <a:path w="79444" h="26171" extrusionOk="0">
                  <a:moveTo>
                    <a:pt x="112" y="0"/>
                  </a:moveTo>
                  <a:lnTo>
                    <a:pt x="1" y="410"/>
                  </a:lnTo>
                  <a:lnTo>
                    <a:pt x="79332" y="26170"/>
                  </a:lnTo>
                  <a:lnTo>
                    <a:pt x="79444" y="2576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4310000" y="2939025"/>
              <a:ext cx="2050425" cy="400800"/>
            </a:xfrm>
            <a:custGeom>
              <a:avLst/>
              <a:gdLst/>
              <a:ahLst/>
              <a:cxnLst/>
              <a:rect l="l" t="t" r="r" b="b"/>
              <a:pathLst>
                <a:path w="82017" h="16032" extrusionOk="0">
                  <a:moveTo>
                    <a:pt x="75" y="1"/>
                  </a:moveTo>
                  <a:lnTo>
                    <a:pt x="1" y="411"/>
                  </a:lnTo>
                  <a:lnTo>
                    <a:pt x="81942" y="16031"/>
                  </a:lnTo>
                  <a:lnTo>
                    <a:pt x="82016" y="15621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4318400" y="2873800"/>
              <a:ext cx="2082100" cy="141675"/>
            </a:xfrm>
            <a:custGeom>
              <a:avLst/>
              <a:gdLst/>
              <a:ahLst/>
              <a:cxnLst/>
              <a:rect l="l" t="t" r="r" b="b"/>
              <a:pathLst>
                <a:path w="83284" h="5667" extrusionOk="0">
                  <a:moveTo>
                    <a:pt x="37" y="0"/>
                  </a:moveTo>
                  <a:lnTo>
                    <a:pt x="0" y="410"/>
                  </a:lnTo>
                  <a:lnTo>
                    <a:pt x="83283" y="5667"/>
                  </a:lnTo>
                  <a:lnTo>
                    <a:pt x="83283" y="52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4318400" y="2677150"/>
              <a:ext cx="2082100" cy="141675"/>
            </a:xfrm>
            <a:custGeom>
              <a:avLst/>
              <a:gdLst/>
              <a:ahLst/>
              <a:cxnLst/>
              <a:rect l="l" t="t" r="r" b="b"/>
              <a:pathLst>
                <a:path w="83284" h="5667" extrusionOk="0">
                  <a:moveTo>
                    <a:pt x="83246" y="0"/>
                  </a:moveTo>
                  <a:lnTo>
                    <a:pt x="0" y="5257"/>
                  </a:lnTo>
                  <a:lnTo>
                    <a:pt x="37" y="5667"/>
                  </a:lnTo>
                  <a:lnTo>
                    <a:pt x="83283" y="410"/>
                  </a:lnTo>
                  <a:lnTo>
                    <a:pt x="8324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4310000" y="2352800"/>
              <a:ext cx="2050425" cy="400800"/>
            </a:xfrm>
            <a:custGeom>
              <a:avLst/>
              <a:gdLst/>
              <a:ahLst/>
              <a:cxnLst/>
              <a:rect l="l" t="t" r="r" b="b"/>
              <a:pathLst>
                <a:path w="82017" h="16032" extrusionOk="0">
                  <a:moveTo>
                    <a:pt x="81942" y="1"/>
                  </a:moveTo>
                  <a:lnTo>
                    <a:pt x="1" y="15621"/>
                  </a:lnTo>
                  <a:lnTo>
                    <a:pt x="75" y="16031"/>
                  </a:lnTo>
                  <a:lnTo>
                    <a:pt x="82016" y="411"/>
                  </a:lnTo>
                  <a:lnTo>
                    <a:pt x="8194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4293225" y="2035925"/>
              <a:ext cx="1986100" cy="654300"/>
            </a:xfrm>
            <a:custGeom>
              <a:avLst/>
              <a:gdLst/>
              <a:ahLst/>
              <a:cxnLst/>
              <a:rect l="l" t="t" r="r" b="b"/>
              <a:pathLst>
                <a:path w="79444" h="26172" extrusionOk="0">
                  <a:moveTo>
                    <a:pt x="79332" y="1"/>
                  </a:moveTo>
                  <a:lnTo>
                    <a:pt x="1" y="25761"/>
                  </a:lnTo>
                  <a:lnTo>
                    <a:pt x="112" y="26171"/>
                  </a:lnTo>
                  <a:lnTo>
                    <a:pt x="79444" y="374"/>
                  </a:lnTo>
                  <a:lnTo>
                    <a:pt x="7933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4268075" y="1731175"/>
              <a:ext cx="1891975" cy="897525"/>
            </a:xfrm>
            <a:custGeom>
              <a:avLst/>
              <a:gdLst/>
              <a:ahLst/>
              <a:cxnLst/>
              <a:rect l="l" t="t" r="r" b="b"/>
              <a:pathLst>
                <a:path w="75679" h="35901" extrusionOk="0">
                  <a:moveTo>
                    <a:pt x="75492" y="0"/>
                  </a:moveTo>
                  <a:lnTo>
                    <a:pt x="0" y="35528"/>
                  </a:lnTo>
                  <a:lnTo>
                    <a:pt x="186" y="35901"/>
                  </a:lnTo>
                  <a:lnTo>
                    <a:pt x="75678" y="410"/>
                  </a:lnTo>
                  <a:lnTo>
                    <a:pt x="7549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4236375" y="1445050"/>
              <a:ext cx="1766150" cy="1126800"/>
            </a:xfrm>
            <a:custGeom>
              <a:avLst/>
              <a:gdLst/>
              <a:ahLst/>
              <a:cxnLst/>
              <a:rect l="l" t="t" r="r" b="b"/>
              <a:pathLst>
                <a:path w="70646" h="45072" extrusionOk="0">
                  <a:moveTo>
                    <a:pt x="70422" y="0"/>
                  </a:moveTo>
                  <a:lnTo>
                    <a:pt x="1" y="44699"/>
                  </a:lnTo>
                  <a:lnTo>
                    <a:pt x="224" y="45072"/>
                  </a:lnTo>
                  <a:lnTo>
                    <a:pt x="70646" y="373"/>
                  </a:lnTo>
                  <a:lnTo>
                    <a:pt x="7042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4197225" y="1180350"/>
              <a:ext cx="1613325" cy="1337450"/>
            </a:xfrm>
            <a:custGeom>
              <a:avLst/>
              <a:gdLst/>
              <a:ahLst/>
              <a:cxnLst/>
              <a:rect l="l" t="t" r="r" b="b"/>
              <a:pathLst>
                <a:path w="64533" h="53498" extrusionOk="0">
                  <a:moveTo>
                    <a:pt x="64271" y="1"/>
                  </a:moveTo>
                  <a:lnTo>
                    <a:pt x="1" y="53199"/>
                  </a:lnTo>
                  <a:lnTo>
                    <a:pt x="262" y="53498"/>
                  </a:lnTo>
                  <a:lnTo>
                    <a:pt x="64532" y="336"/>
                  </a:lnTo>
                  <a:lnTo>
                    <a:pt x="6427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4151575" y="942700"/>
              <a:ext cx="1435300" cy="1527575"/>
            </a:xfrm>
            <a:custGeom>
              <a:avLst/>
              <a:gdLst/>
              <a:ahLst/>
              <a:cxnLst/>
              <a:rect l="l" t="t" r="r" b="b"/>
              <a:pathLst>
                <a:path w="57412" h="61103" extrusionOk="0">
                  <a:moveTo>
                    <a:pt x="57113" y="1"/>
                  </a:moveTo>
                  <a:lnTo>
                    <a:pt x="0" y="60804"/>
                  </a:lnTo>
                  <a:lnTo>
                    <a:pt x="336" y="61102"/>
                  </a:lnTo>
                  <a:lnTo>
                    <a:pt x="57411" y="262"/>
                  </a:lnTo>
                  <a:lnTo>
                    <a:pt x="5711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4101225" y="733925"/>
              <a:ext cx="1234000" cy="1693475"/>
            </a:xfrm>
            <a:custGeom>
              <a:avLst/>
              <a:gdLst/>
              <a:ahLst/>
              <a:cxnLst/>
              <a:rect l="l" t="t" r="r" b="b"/>
              <a:pathLst>
                <a:path w="49360" h="67739" extrusionOk="0">
                  <a:moveTo>
                    <a:pt x="49024" y="1"/>
                  </a:moveTo>
                  <a:lnTo>
                    <a:pt x="1" y="67515"/>
                  </a:lnTo>
                  <a:lnTo>
                    <a:pt x="336" y="67738"/>
                  </a:lnTo>
                  <a:lnTo>
                    <a:pt x="49359" y="262"/>
                  </a:lnTo>
                  <a:lnTo>
                    <a:pt x="4902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4045325" y="559650"/>
              <a:ext cx="1014025" cy="1832325"/>
            </a:xfrm>
            <a:custGeom>
              <a:avLst/>
              <a:gdLst/>
              <a:ahLst/>
              <a:cxnLst/>
              <a:rect l="l" t="t" r="r" b="b"/>
              <a:pathLst>
                <a:path w="40561" h="73293" extrusionOk="0">
                  <a:moveTo>
                    <a:pt x="40188" y="1"/>
                  </a:moveTo>
                  <a:lnTo>
                    <a:pt x="0" y="73106"/>
                  </a:lnTo>
                  <a:lnTo>
                    <a:pt x="373" y="73293"/>
                  </a:lnTo>
                  <a:lnTo>
                    <a:pt x="40561" y="187"/>
                  </a:lnTo>
                  <a:lnTo>
                    <a:pt x="40188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3985675" y="420775"/>
              <a:ext cx="777300" cy="1942325"/>
            </a:xfrm>
            <a:custGeom>
              <a:avLst/>
              <a:gdLst/>
              <a:ahLst/>
              <a:cxnLst/>
              <a:rect l="l" t="t" r="r" b="b"/>
              <a:pathLst>
                <a:path w="31092" h="77693" extrusionOk="0">
                  <a:moveTo>
                    <a:pt x="30719" y="1"/>
                  </a:moveTo>
                  <a:lnTo>
                    <a:pt x="0" y="77543"/>
                  </a:lnTo>
                  <a:lnTo>
                    <a:pt x="410" y="77692"/>
                  </a:lnTo>
                  <a:lnTo>
                    <a:pt x="31092" y="150"/>
                  </a:lnTo>
                  <a:lnTo>
                    <a:pt x="3071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3923225" y="320125"/>
              <a:ext cx="528475" cy="2022450"/>
            </a:xfrm>
            <a:custGeom>
              <a:avLst/>
              <a:gdLst/>
              <a:ahLst/>
              <a:cxnLst/>
              <a:rect l="l" t="t" r="r" b="b"/>
              <a:pathLst>
                <a:path w="21139" h="80898" extrusionOk="0">
                  <a:moveTo>
                    <a:pt x="20765" y="1"/>
                  </a:moveTo>
                  <a:lnTo>
                    <a:pt x="1" y="80786"/>
                  </a:lnTo>
                  <a:lnTo>
                    <a:pt x="411" y="80898"/>
                  </a:lnTo>
                  <a:lnTo>
                    <a:pt x="21138" y="112"/>
                  </a:lnTo>
                  <a:lnTo>
                    <a:pt x="20765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3858925" y="259550"/>
              <a:ext cx="272150" cy="2069975"/>
            </a:xfrm>
            <a:custGeom>
              <a:avLst/>
              <a:gdLst/>
              <a:ahLst/>
              <a:cxnLst/>
              <a:rect l="l" t="t" r="r" b="b"/>
              <a:pathLst>
                <a:path w="10886" h="82799" extrusionOk="0">
                  <a:moveTo>
                    <a:pt x="10439" y="0"/>
                  </a:moveTo>
                  <a:lnTo>
                    <a:pt x="0" y="82762"/>
                  </a:lnTo>
                  <a:lnTo>
                    <a:pt x="410" y="82799"/>
                  </a:lnTo>
                  <a:lnTo>
                    <a:pt x="10886" y="38"/>
                  </a:lnTo>
                  <a:lnTo>
                    <a:pt x="1043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3793675" y="239050"/>
              <a:ext cx="10275" cy="2085825"/>
            </a:xfrm>
            <a:custGeom>
              <a:avLst/>
              <a:gdLst/>
              <a:ahLst/>
              <a:cxnLst/>
              <a:rect l="l" t="t" r="r" b="b"/>
              <a:pathLst>
                <a:path w="411" h="83433" extrusionOk="0">
                  <a:moveTo>
                    <a:pt x="1" y="0"/>
                  </a:moveTo>
                  <a:lnTo>
                    <a:pt x="1" y="83433"/>
                  </a:lnTo>
                  <a:lnTo>
                    <a:pt x="411" y="83433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3466550" y="259550"/>
              <a:ext cx="272175" cy="2069975"/>
            </a:xfrm>
            <a:custGeom>
              <a:avLst/>
              <a:gdLst/>
              <a:ahLst/>
              <a:cxnLst/>
              <a:rect l="l" t="t" r="r" b="b"/>
              <a:pathLst>
                <a:path w="10887" h="82799" extrusionOk="0">
                  <a:moveTo>
                    <a:pt x="448" y="0"/>
                  </a:moveTo>
                  <a:lnTo>
                    <a:pt x="0" y="38"/>
                  </a:lnTo>
                  <a:lnTo>
                    <a:pt x="10476" y="82799"/>
                  </a:lnTo>
                  <a:lnTo>
                    <a:pt x="10886" y="82762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3145000" y="320125"/>
              <a:ext cx="529400" cy="2022450"/>
            </a:xfrm>
            <a:custGeom>
              <a:avLst/>
              <a:gdLst/>
              <a:ahLst/>
              <a:cxnLst/>
              <a:rect l="l" t="t" r="r" b="b"/>
              <a:pathLst>
                <a:path w="21176" h="80898" extrusionOk="0">
                  <a:moveTo>
                    <a:pt x="411" y="1"/>
                  </a:moveTo>
                  <a:lnTo>
                    <a:pt x="1" y="112"/>
                  </a:lnTo>
                  <a:lnTo>
                    <a:pt x="20766" y="80898"/>
                  </a:lnTo>
                  <a:lnTo>
                    <a:pt x="21176" y="80786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2834650" y="420775"/>
              <a:ext cx="777325" cy="1942325"/>
            </a:xfrm>
            <a:custGeom>
              <a:avLst/>
              <a:gdLst/>
              <a:ahLst/>
              <a:cxnLst/>
              <a:rect l="l" t="t" r="r" b="b"/>
              <a:pathLst>
                <a:path w="31093" h="77693" extrusionOk="0">
                  <a:moveTo>
                    <a:pt x="373" y="1"/>
                  </a:moveTo>
                  <a:lnTo>
                    <a:pt x="1" y="150"/>
                  </a:lnTo>
                  <a:lnTo>
                    <a:pt x="30682" y="77692"/>
                  </a:lnTo>
                  <a:lnTo>
                    <a:pt x="31092" y="7754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2538275" y="559650"/>
              <a:ext cx="1014050" cy="1832325"/>
            </a:xfrm>
            <a:custGeom>
              <a:avLst/>
              <a:gdLst/>
              <a:ahLst/>
              <a:cxnLst/>
              <a:rect l="l" t="t" r="r" b="b"/>
              <a:pathLst>
                <a:path w="40562" h="73293" extrusionOk="0">
                  <a:moveTo>
                    <a:pt x="373" y="1"/>
                  </a:moveTo>
                  <a:lnTo>
                    <a:pt x="1" y="187"/>
                  </a:lnTo>
                  <a:lnTo>
                    <a:pt x="40188" y="73293"/>
                  </a:lnTo>
                  <a:lnTo>
                    <a:pt x="40561" y="73069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0"/>
            <p:cNvSpPr/>
            <p:nvPr/>
          </p:nvSpPr>
          <p:spPr>
            <a:xfrm>
              <a:off x="2262400" y="733925"/>
              <a:ext cx="1234000" cy="1693475"/>
            </a:xfrm>
            <a:custGeom>
              <a:avLst/>
              <a:gdLst/>
              <a:ahLst/>
              <a:cxnLst/>
              <a:rect l="l" t="t" r="r" b="b"/>
              <a:pathLst>
                <a:path w="49360" h="67739" extrusionOk="0">
                  <a:moveTo>
                    <a:pt x="336" y="1"/>
                  </a:moveTo>
                  <a:lnTo>
                    <a:pt x="1" y="262"/>
                  </a:lnTo>
                  <a:lnTo>
                    <a:pt x="49024" y="67738"/>
                  </a:lnTo>
                  <a:lnTo>
                    <a:pt x="49359" y="67477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2010775" y="942700"/>
              <a:ext cx="1435300" cy="1527575"/>
            </a:xfrm>
            <a:custGeom>
              <a:avLst/>
              <a:gdLst/>
              <a:ahLst/>
              <a:cxnLst/>
              <a:rect l="l" t="t" r="r" b="b"/>
              <a:pathLst>
                <a:path w="57412" h="61103" extrusionOk="0">
                  <a:moveTo>
                    <a:pt x="299" y="1"/>
                  </a:moveTo>
                  <a:lnTo>
                    <a:pt x="0" y="299"/>
                  </a:lnTo>
                  <a:lnTo>
                    <a:pt x="57076" y="61102"/>
                  </a:lnTo>
                  <a:lnTo>
                    <a:pt x="57411" y="60804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1787100" y="1180350"/>
              <a:ext cx="1613300" cy="1337450"/>
            </a:xfrm>
            <a:custGeom>
              <a:avLst/>
              <a:gdLst/>
              <a:ahLst/>
              <a:cxnLst/>
              <a:rect l="l" t="t" r="r" b="b"/>
              <a:pathLst>
                <a:path w="64532" h="53498" extrusionOk="0">
                  <a:moveTo>
                    <a:pt x="261" y="1"/>
                  </a:moveTo>
                  <a:lnTo>
                    <a:pt x="0" y="336"/>
                  </a:lnTo>
                  <a:lnTo>
                    <a:pt x="64271" y="53498"/>
                  </a:lnTo>
                  <a:lnTo>
                    <a:pt x="64532" y="53199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1595100" y="1445050"/>
              <a:ext cx="1766150" cy="1126800"/>
            </a:xfrm>
            <a:custGeom>
              <a:avLst/>
              <a:gdLst/>
              <a:ahLst/>
              <a:cxnLst/>
              <a:rect l="l" t="t" r="r" b="b"/>
              <a:pathLst>
                <a:path w="70646" h="45072" extrusionOk="0">
                  <a:moveTo>
                    <a:pt x="224" y="0"/>
                  </a:moveTo>
                  <a:lnTo>
                    <a:pt x="0" y="373"/>
                  </a:lnTo>
                  <a:lnTo>
                    <a:pt x="70422" y="45072"/>
                  </a:lnTo>
                  <a:lnTo>
                    <a:pt x="70646" y="4469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1437600" y="1732100"/>
              <a:ext cx="1891975" cy="896600"/>
            </a:xfrm>
            <a:custGeom>
              <a:avLst/>
              <a:gdLst/>
              <a:ahLst/>
              <a:cxnLst/>
              <a:rect l="l" t="t" r="r" b="b"/>
              <a:pathLst>
                <a:path w="75679" h="35864" extrusionOk="0">
                  <a:moveTo>
                    <a:pt x="187" y="1"/>
                  </a:moveTo>
                  <a:lnTo>
                    <a:pt x="0" y="373"/>
                  </a:lnTo>
                  <a:lnTo>
                    <a:pt x="75492" y="35864"/>
                  </a:lnTo>
                  <a:lnTo>
                    <a:pt x="75678" y="35491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1318300" y="2035925"/>
              <a:ext cx="1986100" cy="654300"/>
            </a:xfrm>
            <a:custGeom>
              <a:avLst/>
              <a:gdLst/>
              <a:ahLst/>
              <a:cxnLst/>
              <a:rect l="l" t="t" r="r" b="b"/>
              <a:pathLst>
                <a:path w="79444" h="26172" extrusionOk="0">
                  <a:moveTo>
                    <a:pt x="112" y="1"/>
                  </a:moveTo>
                  <a:lnTo>
                    <a:pt x="0" y="411"/>
                  </a:lnTo>
                  <a:lnTo>
                    <a:pt x="79332" y="26171"/>
                  </a:lnTo>
                  <a:lnTo>
                    <a:pt x="79444" y="25761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1237200" y="2352800"/>
              <a:ext cx="2050425" cy="400800"/>
            </a:xfrm>
            <a:custGeom>
              <a:avLst/>
              <a:gdLst/>
              <a:ahLst/>
              <a:cxnLst/>
              <a:rect l="l" t="t" r="r" b="b"/>
              <a:pathLst>
                <a:path w="82017" h="16032" extrusionOk="0">
                  <a:moveTo>
                    <a:pt x="76" y="1"/>
                  </a:moveTo>
                  <a:lnTo>
                    <a:pt x="1" y="411"/>
                  </a:lnTo>
                  <a:lnTo>
                    <a:pt x="81942" y="16031"/>
                  </a:lnTo>
                  <a:lnTo>
                    <a:pt x="82017" y="15621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1197125" y="2677150"/>
              <a:ext cx="2082125" cy="141675"/>
            </a:xfrm>
            <a:custGeom>
              <a:avLst/>
              <a:gdLst/>
              <a:ahLst/>
              <a:cxnLst/>
              <a:rect l="l" t="t" r="r" b="b"/>
              <a:pathLst>
                <a:path w="83285" h="5667" extrusionOk="0">
                  <a:moveTo>
                    <a:pt x="38" y="0"/>
                  </a:moveTo>
                  <a:lnTo>
                    <a:pt x="1" y="410"/>
                  </a:lnTo>
                  <a:lnTo>
                    <a:pt x="83247" y="5667"/>
                  </a:lnTo>
                  <a:lnTo>
                    <a:pt x="83284" y="525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1197125" y="2873800"/>
              <a:ext cx="2081175" cy="141675"/>
            </a:xfrm>
            <a:custGeom>
              <a:avLst/>
              <a:gdLst/>
              <a:ahLst/>
              <a:cxnLst/>
              <a:rect l="l" t="t" r="r" b="b"/>
              <a:pathLst>
                <a:path w="83247" h="5667" extrusionOk="0">
                  <a:moveTo>
                    <a:pt x="83247" y="0"/>
                  </a:moveTo>
                  <a:lnTo>
                    <a:pt x="1" y="5220"/>
                  </a:lnTo>
                  <a:lnTo>
                    <a:pt x="1" y="5667"/>
                  </a:lnTo>
                  <a:lnTo>
                    <a:pt x="83247" y="410"/>
                  </a:lnTo>
                  <a:lnTo>
                    <a:pt x="8324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1237200" y="2939025"/>
              <a:ext cx="2050425" cy="400800"/>
            </a:xfrm>
            <a:custGeom>
              <a:avLst/>
              <a:gdLst/>
              <a:ahLst/>
              <a:cxnLst/>
              <a:rect l="l" t="t" r="r" b="b"/>
              <a:pathLst>
                <a:path w="82017" h="16032" extrusionOk="0">
                  <a:moveTo>
                    <a:pt x="81942" y="1"/>
                  </a:moveTo>
                  <a:lnTo>
                    <a:pt x="1" y="15621"/>
                  </a:lnTo>
                  <a:lnTo>
                    <a:pt x="76" y="16031"/>
                  </a:lnTo>
                  <a:lnTo>
                    <a:pt x="82017" y="411"/>
                  </a:lnTo>
                  <a:lnTo>
                    <a:pt x="8194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1318300" y="3002425"/>
              <a:ext cx="1986100" cy="654275"/>
            </a:xfrm>
            <a:custGeom>
              <a:avLst/>
              <a:gdLst/>
              <a:ahLst/>
              <a:cxnLst/>
              <a:rect l="l" t="t" r="r" b="b"/>
              <a:pathLst>
                <a:path w="79444" h="26171" extrusionOk="0">
                  <a:moveTo>
                    <a:pt x="79332" y="0"/>
                  </a:moveTo>
                  <a:lnTo>
                    <a:pt x="0" y="25760"/>
                  </a:lnTo>
                  <a:lnTo>
                    <a:pt x="112" y="26170"/>
                  </a:lnTo>
                  <a:lnTo>
                    <a:pt x="79444" y="410"/>
                  </a:lnTo>
                  <a:lnTo>
                    <a:pt x="7933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1437600" y="3063925"/>
              <a:ext cx="1891975" cy="896600"/>
            </a:xfrm>
            <a:custGeom>
              <a:avLst/>
              <a:gdLst/>
              <a:ahLst/>
              <a:cxnLst/>
              <a:rect l="l" t="t" r="r" b="b"/>
              <a:pathLst>
                <a:path w="75679" h="35864" extrusionOk="0">
                  <a:moveTo>
                    <a:pt x="75492" y="0"/>
                  </a:moveTo>
                  <a:lnTo>
                    <a:pt x="0" y="35491"/>
                  </a:lnTo>
                  <a:lnTo>
                    <a:pt x="187" y="35864"/>
                  </a:lnTo>
                  <a:lnTo>
                    <a:pt x="75678" y="373"/>
                  </a:lnTo>
                  <a:lnTo>
                    <a:pt x="7549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1595100" y="3120775"/>
              <a:ext cx="1766150" cy="1126800"/>
            </a:xfrm>
            <a:custGeom>
              <a:avLst/>
              <a:gdLst/>
              <a:ahLst/>
              <a:cxnLst/>
              <a:rect l="l" t="t" r="r" b="b"/>
              <a:pathLst>
                <a:path w="70646" h="45072" extrusionOk="0">
                  <a:moveTo>
                    <a:pt x="70422" y="1"/>
                  </a:moveTo>
                  <a:lnTo>
                    <a:pt x="0" y="44699"/>
                  </a:lnTo>
                  <a:lnTo>
                    <a:pt x="224" y="45072"/>
                  </a:lnTo>
                  <a:lnTo>
                    <a:pt x="70646" y="373"/>
                  </a:lnTo>
                  <a:lnTo>
                    <a:pt x="7042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1787100" y="3174825"/>
              <a:ext cx="1613300" cy="1337450"/>
            </a:xfrm>
            <a:custGeom>
              <a:avLst/>
              <a:gdLst/>
              <a:ahLst/>
              <a:cxnLst/>
              <a:rect l="l" t="t" r="r" b="b"/>
              <a:pathLst>
                <a:path w="64532" h="53498" extrusionOk="0">
                  <a:moveTo>
                    <a:pt x="64271" y="1"/>
                  </a:moveTo>
                  <a:lnTo>
                    <a:pt x="0" y="53162"/>
                  </a:lnTo>
                  <a:lnTo>
                    <a:pt x="261" y="53497"/>
                  </a:lnTo>
                  <a:lnTo>
                    <a:pt x="64532" y="299"/>
                  </a:lnTo>
                  <a:lnTo>
                    <a:pt x="6427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2010775" y="3222375"/>
              <a:ext cx="1435300" cy="1527550"/>
            </a:xfrm>
            <a:custGeom>
              <a:avLst/>
              <a:gdLst/>
              <a:ahLst/>
              <a:cxnLst/>
              <a:rect l="l" t="t" r="r" b="b"/>
              <a:pathLst>
                <a:path w="57412" h="61102" extrusionOk="0">
                  <a:moveTo>
                    <a:pt x="57076" y="0"/>
                  </a:moveTo>
                  <a:lnTo>
                    <a:pt x="0" y="60803"/>
                  </a:lnTo>
                  <a:lnTo>
                    <a:pt x="299" y="61102"/>
                  </a:lnTo>
                  <a:lnTo>
                    <a:pt x="57411" y="298"/>
                  </a:lnTo>
                  <a:lnTo>
                    <a:pt x="5707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2262400" y="3265225"/>
              <a:ext cx="1234000" cy="1692550"/>
            </a:xfrm>
            <a:custGeom>
              <a:avLst/>
              <a:gdLst/>
              <a:ahLst/>
              <a:cxnLst/>
              <a:rect l="l" t="t" r="r" b="b"/>
              <a:pathLst>
                <a:path w="49360" h="67702" extrusionOk="0">
                  <a:moveTo>
                    <a:pt x="49024" y="1"/>
                  </a:moveTo>
                  <a:lnTo>
                    <a:pt x="1" y="67477"/>
                  </a:lnTo>
                  <a:lnTo>
                    <a:pt x="336" y="67701"/>
                  </a:lnTo>
                  <a:lnTo>
                    <a:pt x="49359" y="225"/>
                  </a:lnTo>
                  <a:lnTo>
                    <a:pt x="4902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2538275" y="3300650"/>
              <a:ext cx="1014050" cy="1832325"/>
            </a:xfrm>
            <a:custGeom>
              <a:avLst/>
              <a:gdLst/>
              <a:ahLst/>
              <a:cxnLst/>
              <a:rect l="l" t="t" r="r" b="b"/>
              <a:pathLst>
                <a:path w="40562" h="73293" extrusionOk="0">
                  <a:moveTo>
                    <a:pt x="40188" y="1"/>
                  </a:moveTo>
                  <a:lnTo>
                    <a:pt x="1" y="73106"/>
                  </a:lnTo>
                  <a:lnTo>
                    <a:pt x="373" y="73293"/>
                  </a:lnTo>
                  <a:lnTo>
                    <a:pt x="40561" y="187"/>
                  </a:lnTo>
                  <a:lnTo>
                    <a:pt x="40188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2834650" y="3328600"/>
              <a:ext cx="777325" cy="1943250"/>
            </a:xfrm>
            <a:custGeom>
              <a:avLst/>
              <a:gdLst/>
              <a:ahLst/>
              <a:cxnLst/>
              <a:rect l="l" t="t" r="r" b="b"/>
              <a:pathLst>
                <a:path w="31093" h="77730" extrusionOk="0">
                  <a:moveTo>
                    <a:pt x="30682" y="1"/>
                  </a:moveTo>
                  <a:lnTo>
                    <a:pt x="1" y="77580"/>
                  </a:lnTo>
                  <a:lnTo>
                    <a:pt x="373" y="77729"/>
                  </a:lnTo>
                  <a:lnTo>
                    <a:pt x="31092" y="187"/>
                  </a:lnTo>
                  <a:lnTo>
                    <a:pt x="3068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0"/>
            <p:cNvSpPr/>
            <p:nvPr/>
          </p:nvSpPr>
          <p:spPr>
            <a:xfrm>
              <a:off x="3145000" y="3350050"/>
              <a:ext cx="529400" cy="2022450"/>
            </a:xfrm>
            <a:custGeom>
              <a:avLst/>
              <a:gdLst/>
              <a:ahLst/>
              <a:cxnLst/>
              <a:rect l="l" t="t" r="r" b="b"/>
              <a:pathLst>
                <a:path w="21176" h="80898" extrusionOk="0">
                  <a:moveTo>
                    <a:pt x="20766" y="0"/>
                  </a:moveTo>
                  <a:lnTo>
                    <a:pt x="1" y="80786"/>
                  </a:lnTo>
                  <a:lnTo>
                    <a:pt x="411" y="80898"/>
                  </a:lnTo>
                  <a:lnTo>
                    <a:pt x="21176" y="112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3466550" y="3363100"/>
              <a:ext cx="272175" cy="2069975"/>
            </a:xfrm>
            <a:custGeom>
              <a:avLst/>
              <a:gdLst/>
              <a:ahLst/>
              <a:cxnLst/>
              <a:rect l="l" t="t" r="r" b="b"/>
              <a:pathLst>
                <a:path w="10887" h="82799" extrusionOk="0">
                  <a:moveTo>
                    <a:pt x="10476" y="0"/>
                  </a:moveTo>
                  <a:lnTo>
                    <a:pt x="0" y="82762"/>
                  </a:lnTo>
                  <a:lnTo>
                    <a:pt x="410" y="82799"/>
                  </a:lnTo>
                  <a:lnTo>
                    <a:pt x="10886" y="38"/>
                  </a:lnTo>
                  <a:lnTo>
                    <a:pt x="1047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3793675" y="3367750"/>
              <a:ext cx="10275" cy="2084900"/>
            </a:xfrm>
            <a:custGeom>
              <a:avLst/>
              <a:gdLst/>
              <a:ahLst/>
              <a:cxnLst/>
              <a:rect l="l" t="t" r="r" b="b"/>
              <a:pathLst>
                <a:path w="411" h="83396" extrusionOk="0">
                  <a:moveTo>
                    <a:pt x="1" y="1"/>
                  </a:moveTo>
                  <a:lnTo>
                    <a:pt x="1" y="83396"/>
                  </a:lnTo>
                  <a:lnTo>
                    <a:pt x="411" y="83396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30"/>
          <p:cNvGrpSpPr/>
          <p:nvPr/>
        </p:nvGrpSpPr>
        <p:grpSpPr>
          <a:xfrm>
            <a:off x="5859024" y="3648074"/>
            <a:ext cx="1019861" cy="1021866"/>
            <a:chOff x="1197125" y="239050"/>
            <a:chExt cx="5203375" cy="5213600"/>
          </a:xfrm>
        </p:grpSpPr>
        <p:sp>
          <p:nvSpPr>
            <p:cNvPr id="597" name="Google Shape;597;p30"/>
            <p:cNvSpPr/>
            <p:nvPr/>
          </p:nvSpPr>
          <p:spPr>
            <a:xfrm>
              <a:off x="3858925" y="3363100"/>
              <a:ext cx="272150" cy="2069975"/>
            </a:xfrm>
            <a:custGeom>
              <a:avLst/>
              <a:gdLst/>
              <a:ahLst/>
              <a:cxnLst/>
              <a:rect l="l" t="t" r="r" b="b"/>
              <a:pathLst>
                <a:path w="10886" h="82799" extrusionOk="0">
                  <a:moveTo>
                    <a:pt x="410" y="0"/>
                  </a:moveTo>
                  <a:lnTo>
                    <a:pt x="0" y="38"/>
                  </a:lnTo>
                  <a:lnTo>
                    <a:pt x="10439" y="82799"/>
                  </a:lnTo>
                  <a:lnTo>
                    <a:pt x="10886" y="8276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3923225" y="3350050"/>
              <a:ext cx="528475" cy="2022450"/>
            </a:xfrm>
            <a:custGeom>
              <a:avLst/>
              <a:gdLst/>
              <a:ahLst/>
              <a:cxnLst/>
              <a:rect l="l" t="t" r="r" b="b"/>
              <a:pathLst>
                <a:path w="21139" h="80898" extrusionOk="0">
                  <a:moveTo>
                    <a:pt x="411" y="0"/>
                  </a:moveTo>
                  <a:lnTo>
                    <a:pt x="1" y="112"/>
                  </a:lnTo>
                  <a:lnTo>
                    <a:pt x="20765" y="80898"/>
                  </a:lnTo>
                  <a:lnTo>
                    <a:pt x="21138" y="80786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3985675" y="3328600"/>
              <a:ext cx="777300" cy="1943250"/>
            </a:xfrm>
            <a:custGeom>
              <a:avLst/>
              <a:gdLst/>
              <a:ahLst/>
              <a:cxnLst/>
              <a:rect l="l" t="t" r="r" b="b"/>
              <a:pathLst>
                <a:path w="31092" h="77730" extrusionOk="0">
                  <a:moveTo>
                    <a:pt x="373" y="1"/>
                  </a:moveTo>
                  <a:lnTo>
                    <a:pt x="0" y="187"/>
                  </a:lnTo>
                  <a:lnTo>
                    <a:pt x="30719" y="77729"/>
                  </a:lnTo>
                  <a:lnTo>
                    <a:pt x="31092" y="77580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4045325" y="3300650"/>
              <a:ext cx="1014025" cy="1832325"/>
            </a:xfrm>
            <a:custGeom>
              <a:avLst/>
              <a:gdLst/>
              <a:ahLst/>
              <a:cxnLst/>
              <a:rect l="l" t="t" r="r" b="b"/>
              <a:pathLst>
                <a:path w="40561" h="73293" extrusionOk="0">
                  <a:moveTo>
                    <a:pt x="373" y="1"/>
                  </a:moveTo>
                  <a:lnTo>
                    <a:pt x="0" y="187"/>
                  </a:lnTo>
                  <a:lnTo>
                    <a:pt x="40188" y="73293"/>
                  </a:lnTo>
                  <a:lnTo>
                    <a:pt x="40561" y="7310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4101225" y="3265225"/>
              <a:ext cx="1234000" cy="1692550"/>
            </a:xfrm>
            <a:custGeom>
              <a:avLst/>
              <a:gdLst/>
              <a:ahLst/>
              <a:cxnLst/>
              <a:rect l="l" t="t" r="r" b="b"/>
              <a:pathLst>
                <a:path w="49360" h="67702" extrusionOk="0">
                  <a:moveTo>
                    <a:pt x="336" y="1"/>
                  </a:moveTo>
                  <a:lnTo>
                    <a:pt x="1" y="225"/>
                  </a:lnTo>
                  <a:lnTo>
                    <a:pt x="49024" y="67701"/>
                  </a:lnTo>
                  <a:lnTo>
                    <a:pt x="49359" y="67477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4151575" y="3222375"/>
              <a:ext cx="1435300" cy="1527550"/>
            </a:xfrm>
            <a:custGeom>
              <a:avLst/>
              <a:gdLst/>
              <a:ahLst/>
              <a:cxnLst/>
              <a:rect l="l" t="t" r="r" b="b"/>
              <a:pathLst>
                <a:path w="57412" h="61102" extrusionOk="0">
                  <a:moveTo>
                    <a:pt x="298" y="0"/>
                  </a:moveTo>
                  <a:lnTo>
                    <a:pt x="0" y="298"/>
                  </a:lnTo>
                  <a:lnTo>
                    <a:pt x="57113" y="61102"/>
                  </a:lnTo>
                  <a:lnTo>
                    <a:pt x="57411" y="60803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4197225" y="3174825"/>
              <a:ext cx="1613325" cy="1337450"/>
            </a:xfrm>
            <a:custGeom>
              <a:avLst/>
              <a:gdLst/>
              <a:ahLst/>
              <a:cxnLst/>
              <a:rect l="l" t="t" r="r" b="b"/>
              <a:pathLst>
                <a:path w="64533" h="53498" extrusionOk="0">
                  <a:moveTo>
                    <a:pt x="262" y="1"/>
                  </a:moveTo>
                  <a:lnTo>
                    <a:pt x="1" y="299"/>
                  </a:lnTo>
                  <a:lnTo>
                    <a:pt x="64271" y="53497"/>
                  </a:lnTo>
                  <a:lnTo>
                    <a:pt x="64532" y="53162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0"/>
            <p:cNvSpPr/>
            <p:nvPr/>
          </p:nvSpPr>
          <p:spPr>
            <a:xfrm>
              <a:off x="4236375" y="3120775"/>
              <a:ext cx="1766150" cy="1126800"/>
            </a:xfrm>
            <a:custGeom>
              <a:avLst/>
              <a:gdLst/>
              <a:ahLst/>
              <a:cxnLst/>
              <a:rect l="l" t="t" r="r" b="b"/>
              <a:pathLst>
                <a:path w="70646" h="45072" extrusionOk="0">
                  <a:moveTo>
                    <a:pt x="224" y="1"/>
                  </a:moveTo>
                  <a:lnTo>
                    <a:pt x="1" y="373"/>
                  </a:lnTo>
                  <a:lnTo>
                    <a:pt x="70422" y="45072"/>
                  </a:lnTo>
                  <a:lnTo>
                    <a:pt x="70646" y="4469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0"/>
            <p:cNvSpPr/>
            <p:nvPr/>
          </p:nvSpPr>
          <p:spPr>
            <a:xfrm>
              <a:off x="4268075" y="3063000"/>
              <a:ext cx="1891025" cy="897525"/>
            </a:xfrm>
            <a:custGeom>
              <a:avLst/>
              <a:gdLst/>
              <a:ahLst/>
              <a:cxnLst/>
              <a:rect l="l" t="t" r="r" b="b"/>
              <a:pathLst>
                <a:path w="75641" h="35901" extrusionOk="0">
                  <a:moveTo>
                    <a:pt x="186" y="0"/>
                  </a:moveTo>
                  <a:lnTo>
                    <a:pt x="0" y="410"/>
                  </a:lnTo>
                  <a:lnTo>
                    <a:pt x="75492" y="35901"/>
                  </a:lnTo>
                  <a:lnTo>
                    <a:pt x="75641" y="35528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4293225" y="3002425"/>
              <a:ext cx="1986100" cy="654275"/>
            </a:xfrm>
            <a:custGeom>
              <a:avLst/>
              <a:gdLst/>
              <a:ahLst/>
              <a:cxnLst/>
              <a:rect l="l" t="t" r="r" b="b"/>
              <a:pathLst>
                <a:path w="79444" h="26171" extrusionOk="0">
                  <a:moveTo>
                    <a:pt x="112" y="0"/>
                  </a:moveTo>
                  <a:lnTo>
                    <a:pt x="1" y="410"/>
                  </a:lnTo>
                  <a:lnTo>
                    <a:pt x="79332" y="26170"/>
                  </a:lnTo>
                  <a:lnTo>
                    <a:pt x="79444" y="2576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4310000" y="2939025"/>
              <a:ext cx="2050425" cy="400800"/>
            </a:xfrm>
            <a:custGeom>
              <a:avLst/>
              <a:gdLst/>
              <a:ahLst/>
              <a:cxnLst/>
              <a:rect l="l" t="t" r="r" b="b"/>
              <a:pathLst>
                <a:path w="82017" h="16032" extrusionOk="0">
                  <a:moveTo>
                    <a:pt x="75" y="1"/>
                  </a:moveTo>
                  <a:lnTo>
                    <a:pt x="1" y="411"/>
                  </a:lnTo>
                  <a:lnTo>
                    <a:pt x="81942" y="16031"/>
                  </a:lnTo>
                  <a:lnTo>
                    <a:pt x="82016" y="15621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4318400" y="2873800"/>
              <a:ext cx="2082100" cy="141675"/>
            </a:xfrm>
            <a:custGeom>
              <a:avLst/>
              <a:gdLst/>
              <a:ahLst/>
              <a:cxnLst/>
              <a:rect l="l" t="t" r="r" b="b"/>
              <a:pathLst>
                <a:path w="83284" h="5667" extrusionOk="0">
                  <a:moveTo>
                    <a:pt x="37" y="0"/>
                  </a:moveTo>
                  <a:lnTo>
                    <a:pt x="0" y="410"/>
                  </a:lnTo>
                  <a:lnTo>
                    <a:pt x="83283" y="5667"/>
                  </a:lnTo>
                  <a:lnTo>
                    <a:pt x="83283" y="52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0"/>
            <p:cNvSpPr/>
            <p:nvPr/>
          </p:nvSpPr>
          <p:spPr>
            <a:xfrm>
              <a:off x="4318400" y="2677150"/>
              <a:ext cx="2082100" cy="141675"/>
            </a:xfrm>
            <a:custGeom>
              <a:avLst/>
              <a:gdLst/>
              <a:ahLst/>
              <a:cxnLst/>
              <a:rect l="l" t="t" r="r" b="b"/>
              <a:pathLst>
                <a:path w="83284" h="5667" extrusionOk="0">
                  <a:moveTo>
                    <a:pt x="83246" y="0"/>
                  </a:moveTo>
                  <a:lnTo>
                    <a:pt x="0" y="5257"/>
                  </a:lnTo>
                  <a:lnTo>
                    <a:pt x="37" y="5667"/>
                  </a:lnTo>
                  <a:lnTo>
                    <a:pt x="83283" y="410"/>
                  </a:lnTo>
                  <a:lnTo>
                    <a:pt x="8324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4310000" y="2352800"/>
              <a:ext cx="2050425" cy="400800"/>
            </a:xfrm>
            <a:custGeom>
              <a:avLst/>
              <a:gdLst/>
              <a:ahLst/>
              <a:cxnLst/>
              <a:rect l="l" t="t" r="r" b="b"/>
              <a:pathLst>
                <a:path w="82017" h="16032" extrusionOk="0">
                  <a:moveTo>
                    <a:pt x="81942" y="1"/>
                  </a:moveTo>
                  <a:lnTo>
                    <a:pt x="1" y="15621"/>
                  </a:lnTo>
                  <a:lnTo>
                    <a:pt x="75" y="16031"/>
                  </a:lnTo>
                  <a:lnTo>
                    <a:pt x="82016" y="411"/>
                  </a:lnTo>
                  <a:lnTo>
                    <a:pt x="8194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4293225" y="2035925"/>
              <a:ext cx="1986100" cy="654300"/>
            </a:xfrm>
            <a:custGeom>
              <a:avLst/>
              <a:gdLst/>
              <a:ahLst/>
              <a:cxnLst/>
              <a:rect l="l" t="t" r="r" b="b"/>
              <a:pathLst>
                <a:path w="79444" h="26172" extrusionOk="0">
                  <a:moveTo>
                    <a:pt x="79332" y="1"/>
                  </a:moveTo>
                  <a:lnTo>
                    <a:pt x="1" y="25761"/>
                  </a:lnTo>
                  <a:lnTo>
                    <a:pt x="112" y="26171"/>
                  </a:lnTo>
                  <a:lnTo>
                    <a:pt x="79444" y="374"/>
                  </a:lnTo>
                  <a:lnTo>
                    <a:pt x="7933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4268075" y="1731175"/>
              <a:ext cx="1891975" cy="897525"/>
            </a:xfrm>
            <a:custGeom>
              <a:avLst/>
              <a:gdLst/>
              <a:ahLst/>
              <a:cxnLst/>
              <a:rect l="l" t="t" r="r" b="b"/>
              <a:pathLst>
                <a:path w="75679" h="35901" extrusionOk="0">
                  <a:moveTo>
                    <a:pt x="75492" y="0"/>
                  </a:moveTo>
                  <a:lnTo>
                    <a:pt x="0" y="35528"/>
                  </a:lnTo>
                  <a:lnTo>
                    <a:pt x="186" y="35901"/>
                  </a:lnTo>
                  <a:lnTo>
                    <a:pt x="75678" y="410"/>
                  </a:lnTo>
                  <a:lnTo>
                    <a:pt x="7549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4236375" y="1445050"/>
              <a:ext cx="1766150" cy="1126800"/>
            </a:xfrm>
            <a:custGeom>
              <a:avLst/>
              <a:gdLst/>
              <a:ahLst/>
              <a:cxnLst/>
              <a:rect l="l" t="t" r="r" b="b"/>
              <a:pathLst>
                <a:path w="70646" h="45072" extrusionOk="0">
                  <a:moveTo>
                    <a:pt x="70422" y="0"/>
                  </a:moveTo>
                  <a:lnTo>
                    <a:pt x="1" y="44699"/>
                  </a:lnTo>
                  <a:lnTo>
                    <a:pt x="224" y="45072"/>
                  </a:lnTo>
                  <a:lnTo>
                    <a:pt x="70646" y="373"/>
                  </a:lnTo>
                  <a:lnTo>
                    <a:pt x="7042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4197225" y="1180350"/>
              <a:ext cx="1613325" cy="1337450"/>
            </a:xfrm>
            <a:custGeom>
              <a:avLst/>
              <a:gdLst/>
              <a:ahLst/>
              <a:cxnLst/>
              <a:rect l="l" t="t" r="r" b="b"/>
              <a:pathLst>
                <a:path w="64533" h="53498" extrusionOk="0">
                  <a:moveTo>
                    <a:pt x="64271" y="1"/>
                  </a:moveTo>
                  <a:lnTo>
                    <a:pt x="1" y="53199"/>
                  </a:lnTo>
                  <a:lnTo>
                    <a:pt x="262" y="53498"/>
                  </a:lnTo>
                  <a:lnTo>
                    <a:pt x="64532" y="336"/>
                  </a:lnTo>
                  <a:lnTo>
                    <a:pt x="6427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4151575" y="942700"/>
              <a:ext cx="1435300" cy="1527575"/>
            </a:xfrm>
            <a:custGeom>
              <a:avLst/>
              <a:gdLst/>
              <a:ahLst/>
              <a:cxnLst/>
              <a:rect l="l" t="t" r="r" b="b"/>
              <a:pathLst>
                <a:path w="57412" h="61103" extrusionOk="0">
                  <a:moveTo>
                    <a:pt x="57113" y="1"/>
                  </a:moveTo>
                  <a:lnTo>
                    <a:pt x="0" y="60804"/>
                  </a:lnTo>
                  <a:lnTo>
                    <a:pt x="336" y="61102"/>
                  </a:lnTo>
                  <a:lnTo>
                    <a:pt x="57411" y="262"/>
                  </a:lnTo>
                  <a:lnTo>
                    <a:pt x="5711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4101225" y="733925"/>
              <a:ext cx="1234000" cy="1693475"/>
            </a:xfrm>
            <a:custGeom>
              <a:avLst/>
              <a:gdLst/>
              <a:ahLst/>
              <a:cxnLst/>
              <a:rect l="l" t="t" r="r" b="b"/>
              <a:pathLst>
                <a:path w="49360" h="67739" extrusionOk="0">
                  <a:moveTo>
                    <a:pt x="49024" y="1"/>
                  </a:moveTo>
                  <a:lnTo>
                    <a:pt x="1" y="67515"/>
                  </a:lnTo>
                  <a:lnTo>
                    <a:pt x="336" y="67738"/>
                  </a:lnTo>
                  <a:lnTo>
                    <a:pt x="49359" y="262"/>
                  </a:lnTo>
                  <a:lnTo>
                    <a:pt x="4902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4045325" y="559650"/>
              <a:ext cx="1014025" cy="1832325"/>
            </a:xfrm>
            <a:custGeom>
              <a:avLst/>
              <a:gdLst/>
              <a:ahLst/>
              <a:cxnLst/>
              <a:rect l="l" t="t" r="r" b="b"/>
              <a:pathLst>
                <a:path w="40561" h="73293" extrusionOk="0">
                  <a:moveTo>
                    <a:pt x="40188" y="1"/>
                  </a:moveTo>
                  <a:lnTo>
                    <a:pt x="0" y="73106"/>
                  </a:lnTo>
                  <a:lnTo>
                    <a:pt x="373" y="73293"/>
                  </a:lnTo>
                  <a:lnTo>
                    <a:pt x="40561" y="187"/>
                  </a:lnTo>
                  <a:lnTo>
                    <a:pt x="40188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3985675" y="420775"/>
              <a:ext cx="777300" cy="1942325"/>
            </a:xfrm>
            <a:custGeom>
              <a:avLst/>
              <a:gdLst/>
              <a:ahLst/>
              <a:cxnLst/>
              <a:rect l="l" t="t" r="r" b="b"/>
              <a:pathLst>
                <a:path w="31092" h="77693" extrusionOk="0">
                  <a:moveTo>
                    <a:pt x="30719" y="1"/>
                  </a:moveTo>
                  <a:lnTo>
                    <a:pt x="0" y="77543"/>
                  </a:lnTo>
                  <a:lnTo>
                    <a:pt x="410" y="77692"/>
                  </a:lnTo>
                  <a:lnTo>
                    <a:pt x="31092" y="150"/>
                  </a:lnTo>
                  <a:lnTo>
                    <a:pt x="3071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3923225" y="320125"/>
              <a:ext cx="528475" cy="2022450"/>
            </a:xfrm>
            <a:custGeom>
              <a:avLst/>
              <a:gdLst/>
              <a:ahLst/>
              <a:cxnLst/>
              <a:rect l="l" t="t" r="r" b="b"/>
              <a:pathLst>
                <a:path w="21139" h="80898" extrusionOk="0">
                  <a:moveTo>
                    <a:pt x="20765" y="1"/>
                  </a:moveTo>
                  <a:lnTo>
                    <a:pt x="1" y="80786"/>
                  </a:lnTo>
                  <a:lnTo>
                    <a:pt x="411" y="80898"/>
                  </a:lnTo>
                  <a:lnTo>
                    <a:pt x="21138" y="112"/>
                  </a:lnTo>
                  <a:lnTo>
                    <a:pt x="20765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3858925" y="259550"/>
              <a:ext cx="272150" cy="2069975"/>
            </a:xfrm>
            <a:custGeom>
              <a:avLst/>
              <a:gdLst/>
              <a:ahLst/>
              <a:cxnLst/>
              <a:rect l="l" t="t" r="r" b="b"/>
              <a:pathLst>
                <a:path w="10886" h="82799" extrusionOk="0">
                  <a:moveTo>
                    <a:pt x="10439" y="0"/>
                  </a:moveTo>
                  <a:lnTo>
                    <a:pt x="0" y="82762"/>
                  </a:lnTo>
                  <a:lnTo>
                    <a:pt x="410" y="82799"/>
                  </a:lnTo>
                  <a:lnTo>
                    <a:pt x="10886" y="38"/>
                  </a:lnTo>
                  <a:lnTo>
                    <a:pt x="1043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3793675" y="239050"/>
              <a:ext cx="10275" cy="2085825"/>
            </a:xfrm>
            <a:custGeom>
              <a:avLst/>
              <a:gdLst/>
              <a:ahLst/>
              <a:cxnLst/>
              <a:rect l="l" t="t" r="r" b="b"/>
              <a:pathLst>
                <a:path w="411" h="83433" extrusionOk="0">
                  <a:moveTo>
                    <a:pt x="1" y="0"/>
                  </a:moveTo>
                  <a:lnTo>
                    <a:pt x="1" y="83433"/>
                  </a:lnTo>
                  <a:lnTo>
                    <a:pt x="411" y="83433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3466550" y="259550"/>
              <a:ext cx="272175" cy="2069975"/>
            </a:xfrm>
            <a:custGeom>
              <a:avLst/>
              <a:gdLst/>
              <a:ahLst/>
              <a:cxnLst/>
              <a:rect l="l" t="t" r="r" b="b"/>
              <a:pathLst>
                <a:path w="10887" h="82799" extrusionOk="0">
                  <a:moveTo>
                    <a:pt x="448" y="0"/>
                  </a:moveTo>
                  <a:lnTo>
                    <a:pt x="0" y="38"/>
                  </a:lnTo>
                  <a:lnTo>
                    <a:pt x="10476" y="82799"/>
                  </a:lnTo>
                  <a:lnTo>
                    <a:pt x="10886" y="82762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3145000" y="320125"/>
              <a:ext cx="529400" cy="2022450"/>
            </a:xfrm>
            <a:custGeom>
              <a:avLst/>
              <a:gdLst/>
              <a:ahLst/>
              <a:cxnLst/>
              <a:rect l="l" t="t" r="r" b="b"/>
              <a:pathLst>
                <a:path w="21176" h="80898" extrusionOk="0">
                  <a:moveTo>
                    <a:pt x="411" y="1"/>
                  </a:moveTo>
                  <a:lnTo>
                    <a:pt x="1" y="112"/>
                  </a:lnTo>
                  <a:lnTo>
                    <a:pt x="20766" y="80898"/>
                  </a:lnTo>
                  <a:lnTo>
                    <a:pt x="21176" y="80786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2834650" y="420775"/>
              <a:ext cx="777325" cy="1942325"/>
            </a:xfrm>
            <a:custGeom>
              <a:avLst/>
              <a:gdLst/>
              <a:ahLst/>
              <a:cxnLst/>
              <a:rect l="l" t="t" r="r" b="b"/>
              <a:pathLst>
                <a:path w="31093" h="77693" extrusionOk="0">
                  <a:moveTo>
                    <a:pt x="373" y="1"/>
                  </a:moveTo>
                  <a:lnTo>
                    <a:pt x="1" y="150"/>
                  </a:lnTo>
                  <a:lnTo>
                    <a:pt x="30682" y="77692"/>
                  </a:lnTo>
                  <a:lnTo>
                    <a:pt x="31092" y="7754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2538275" y="559650"/>
              <a:ext cx="1014050" cy="1832325"/>
            </a:xfrm>
            <a:custGeom>
              <a:avLst/>
              <a:gdLst/>
              <a:ahLst/>
              <a:cxnLst/>
              <a:rect l="l" t="t" r="r" b="b"/>
              <a:pathLst>
                <a:path w="40562" h="73293" extrusionOk="0">
                  <a:moveTo>
                    <a:pt x="373" y="1"/>
                  </a:moveTo>
                  <a:lnTo>
                    <a:pt x="1" y="187"/>
                  </a:lnTo>
                  <a:lnTo>
                    <a:pt x="40188" y="73293"/>
                  </a:lnTo>
                  <a:lnTo>
                    <a:pt x="40561" y="73069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2262400" y="733925"/>
              <a:ext cx="1234000" cy="1693475"/>
            </a:xfrm>
            <a:custGeom>
              <a:avLst/>
              <a:gdLst/>
              <a:ahLst/>
              <a:cxnLst/>
              <a:rect l="l" t="t" r="r" b="b"/>
              <a:pathLst>
                <a:path w="49360" h="67739" extrusionOk="0">
                  <a:moveTo>
                    <a:pt x="336" y="1"/>
                  </a:moveTo>
                  <a:lnTo>
                    <a:pt x="1" y="262"/>
                  </a:lnTo>
                  <a:lnTo>
                    <a:pt x="49024" y="67738"/>
                  </a:lnTo>
                  <a:lnTo>
                    <a:pt x="49359" y="67477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2010775" y="942700"/>
              <a:ext cx="1435300" cy="1527575"/>
            </a:xfrm>
            <a:custGeom>
              <a:avLst/>
              <a:gdLst/>
              <a:ahLst/>
              <a:cxnLst/>
              <a:rect l="l" t="t" r="r" b="b"/>
              <a:pathLst>
                <a:path w="57412" h="61103" extrusionOk="0">
                  <a:moveTo>
                    <a:pt x="299" y="1"/>
                  </a:moveTo>
                  <a:lnTo>
                    <a:pt x="0" y="299"/>
                  </a:lnTo>
                  <a:lnTo>
                    <a:pt x="57076" y="61102"/>
                  </a:lnTo>
                  <a:lnTo>
                    <a:pt x="57411" y="60804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1787100" y="1180350"/>
              <a:ext cx="1613300" cy="1337450"/>
            </a:xfrm>
            <a:custGeom>
              <a:avLst/>
              <a:gdLst/>
              <a:ahLst/>
              <a:cxnLst/>
              <a:rect l="l" t="t" r="r" b="b"/>
              <a:pathLst>
                <a:path w="64532" h="53498" extrusionOk="0">
                  <a:moveTo>
                    <a:pt x="261" y="1"/>
                  </a:moveTo>
                  <a:lnTo>
                    <a:pt x="0" y="336"/>
                  </a:lnTo>
                  <a:lnTo>
                    <a:pt x="64271" y="53498"/>
                  </a:lnTo>
                  <a:lnTo>
                    <a:pt x="64532" y="53199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1595100" y="1445050"/>
              <a:ext cx="1766150" cy="1126800"/>
            </a:xfrm>
            <a:custGeom>
              <a:avLst/>
              <a:gdLst/>
              <a:ahLst/>
              <a:cxnLst/>
              <a:rect l="l" t="t" r="r" b="b"/>
              <a:pathLst>
                <a:path w="70646" h="45072" extrusionOk="0">
                  <a:moveTo>
                    <a:pt x="224" y="0"/>
                  </a:moveTo>
                  <a:lnTo>
                    <a:pt x="0" y="373"/>
                  </a:lnTo>
                  <a:lnTo>
                    <a:pt x="70422" y="45072"/>
                  </a:lnTo>
                  <a:lnTo>
                    <a:pt x="70646" y="4469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1437600" y="1732100"/>
              <a:ext cx="1891975" cy="896600"/>
            </a:xfrm>
            <a:custGeom>
              <a:avLst/>
              <a:gdLst/>
              <a:ahLst/>
              <a:cxnLst/>
              <a:rect l="l" t="t" r="r" b="b"/>
              <a:pathLst>
                <a:path w="75679" h="35864" extrusionOk="0">
                  <a:moveTo>
                    <a:pt x="187" y="1"/>
                  </a:moveTo>
                  <a:lnTo>
                    <a:pt x="0" y="373"/>
                  </a:lnTo>
                  <a:lnTo>
                    <a:pt x="75492" y="35864"/>
                  </a:lnTo>
                  <a:lnTo>
                    <a:pt x="75678" y="35491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1318300" y="2035925"/>
              <a:ext cx="1986100" cy="654300"/>
            </a:xfrm>
            <a:custGeom>
              <a:avLst/>
              <a:gdLst/>
              <a:ahLst/>
              <a:cxnLst/>
              <a:rect l="l" t="t" r="r" b="b"/>
              <a:pathLst>
                <a:path w="79444" h="26172" extrusionOk="0">
                  <a:moveTo>
                    <a:pt x="112" y="1"/>
                  </a:moveTo>
                  <a:lnTo>
                    <a:pt x="0" y="411"/>
                  </a:lnTo>
                  <a:lnTo>
                    <a:pt x="79332" y="26171"/>
                  </a:lnTo>
                  <a:lnTo>
                    <a:pt x="79444" y="25761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1237200" y="2352800"/>
              <a:ext cx="2050425" cy="400800"/>
            </a:xfrm>
            <a:custGeom>
              <a:avLst/>
              <a:gdLst/>
              <a:ahLst/>
              <a:cxnLst/>
              <a:rect l="l" t="t" r="r" b="b"/>
              <a:pathLst>
                <a:path w="82017" h="16032" extrusionOk="0">
                  <a:moveTo>
                    <a:pt x="76" y="1"/>
                  </a:moveTo>
                  <a:lnTo>
                    <a:pt x="1" y="411"/>
                  </a:lnTo>
                  <a:lnTo>
                    <a:pt x="81942" y="16031"/>
                  </a:lnTo>
                  <a:lnTo>
                    <a:pt x="82017" y="15621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1197125" y="2677150"/>
              <a:ext cx="2082125" cy="141675"/>
            </a:xfrm>
            <a:custGeom>
              <a:avLst/>
              <a:gdLst/>
              <a:ahLst/>
              <a:cxnLst/>
              <a:rect l="l" t="t" r="r" b="b"/>
              <a:pathLst>
                <a:path w="83285" h="5667" extrusionOk="0">
                  <a:moveTo>
                    <a:pt x="38" y="0"/>
                  </a:moveTo>
                  <a:lnTo>
                    <a:pt x="1" y="410"/>
                  </a:lnTo>
                  <a:lnTo>
                    <a:pt x="83247" y="5667"/>
                  </a:lnTo>
                  <a:lnTo>
                    <a:pt x="83284" y="525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1197125" y="2873800"/>
              <a:ext cx="2081175" cy="141675"/>
            </a:xfrm>
            <a:custGeom>
              <a:avLst/>
              <a:gdLst/>
              <a:ahLst/>
              <a:cxnLst/>
              <a:rect l="l" t="t" r="r" b="b"/>
              <a:pathLst>
                <a:path w="83247" h="5667" extrusionOk="0">
                  <a:moveTo>
                    <a:pt x="83247" y="0"/>
                  </a:moveTo>
                  <a:lnTo>
                    <a:pt x="1" y="5220"/>
                  </a:lnTo>
                  <a:lnTo>
                    <a:pt x="1" y="5667"/>
                  </a:lnTo>
                  <a:lnTo>
                    <a:pt x="83247" y="410"/>
                  </a:lnTo>
                  <a:lnTo>
                    <a:pt x="8324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1237200" y="2939025"/>
              <a:ext cx="2050425" cy="400800"/>
            </a:xfrm>
            <a:custGeom>
              <a:avLst/>
              <a:gdLst/>
              <a:ahLst/>
              <a:cxnLst/>
              <a:rect l="l" t="t" r="r" b="b"/>
              <a:pathLst>
                <a:path w="82017" h="16032" extrusionOk="0">
                  <a:moveTo>
                    <a:pt x="81942" y="1"/>
                  </a:moveTo>
                  <a:lnTo>
                    <a:pt x="1" y="15621"/>
                  </a:lnTo>
                  <a:lnTo>
                    <a:pt x="76" y="16031"/>
                  </a:lnTo>
                  <a:lnTo>
                    <a:pt x="82017" y="411"/>
                  </a:lnTo>
                  <a:lnTo>
                    <a:pt x="8194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1318300" y="3002425"/>
              <a:ext cx="1986100" cy="654275"/>
            </a:xfrm>
            <a:custGeom>
              <a:avLst/>
              <a:gdLst/>
              <a:ahLst/>
              <a:cxnLst/>
              <a:rect l="l" t="t" r="r" b="b"/>
              <a:pathLst>
                <a:path w="79444" h="26171" extrusionOk="0">
                  <a:moveTo>
                    <a:pt x="79332" y="0"/>
                  </a:moveTo>
                  <a:lnTo>
                    <a:pt x="0" y="25760"/>
                  </a:lnTo>
                  <a:lnTo>
                    <a:pt x="112" y="26170"/>
                  </a:lnTo>
                  <a:lnTo>
                    <a:pt x="79444" y="410"/>
                  </a:lnTo>
                  <a:lnTo>
                    <a:pt x="7933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1437600" y="3063925"/>
              <a:ext cx="1891975" cy="896600"/>
            </a:xfrm>
            <a:custGeom>
              <a:avLst/>
              <a:gdLst/>
              <a:ahLst/>
              <a:cxnLst/>
              <a:rect l="l" t="t" r="r" b="b"/>
              <a:pathLst>
                <a:path w="75679" h="35864" extrusionOk="0">
                  <a:moveTo>
                    <a:pt x="75492" y="0"/>
                  </a:moveTo>
                  <a:lnTo>
                    <a:pt x="0" y="35491"/>
                  </a:lnTo>
                  <a:lnTo>
                    <a:pt x="187" y="35864"/>
                  </a:lnTo>
                  <a:lnTo>
                    <a:pt x="75678" y="373"/>
                  </a:lnTo>
                  <a:lnTo>
                    <a:pt x="7549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1595100" y="3120775"/>
              <a:ext cx="1766150" cy="1126800"/>
            </a:xfrm>
            <a:custGeom>
              <a:avLst/>
              <a:gdLst/>
              <a:ahLst/>
              <a:cxnLst/>
              <a:rect l="l" t="t" r="r" b="b"/>
              <a:pathLst>
                <a:path w="70646" h="45072" extrusionOk="0">
                  <a:moveTo>
                    <a:pt x="70422" y="1"/>
                  </a:moveTo>
                  <a:lnTo>
                    <a:pt x="0" y="44699"/>
                  </a:lnTo>
                  <a:lnTo>
                    <a:pt x="224" y="45072"/>
                  </a:lnTo>
                  <a:lnTo>
                    <a:pt x="70646" y="373"/>
                  </a:lnTo>
                  <a:lnTo>
                    <a:pt x="7042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1787100" y="3174825"/>
              <a:ext cx="1613300" cy="1337450"/>
            </a:xfrm>
            <a:custGeom>
              <a:avLst/>
              <a:gdLst/>
              <a:ahLst/>
              <a:cxnLst/>
              <a:rect l="l" t="t" r="r" b="b"/>
              <a:pathLst>
                <a:path w="64532" h="53498" extrusionOk="0">
                  <a:moveTo>
                    <a:pt x="64271" y="1"/>
                  </a:moveTo>
                  <a:lnTo>
                    <a:pt x="0" y="53162"/>
                  </a:lnTo>
                  <a:lnTo>
                    <a:pt x="261" y="53497"/>
                  </a:lnTo>
                  <a:lnTo>
                    <a:pt x="64532" y="299"/>
                  </a:lnTo>
                  <a:lnTo>
                    <a:pt x="6427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2010775" y="3222375"/>
              <a:ext cx="1435300" cy="1527550"/>
            </a:xfrm>
            <a:custGeom>
              <a:avLst/>
              <a:gdLst/>
              <a:ahLst/>
              <a:cxnLst/>
              <a:rect l="l" t="t" r="r" b="b"/>
              <a:pathLst>
                <a:path w="57412" h="61102" extrusionOk="0">
                  <a:moveTo>
                    <a:pt x="57076" y="0"/>
                  </a:moveTo>
                  <a:lnTo>
                    <a:pt x="0" y="60803"/>
                  </a:lnTo>
                  <a:lnTo>
                    <a:pt x="299" y="61102"/>
                  </a:lnTo>
                  <a:lnTo>
                    <a:pt x="57411" y="298"/>
                  </a:lnTo>
                  <a:lnTo>
                    <a:pt x="5707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2262400" y="3265225"/>
              <a:ext cx="1234000" cy="1692550"/>
            </a:xfrm>
            <a:custGeom>
              <a:avLst/>
              <a:gdLst/>
              <a:ahLst/>
              <a:cxnLst/>
              <a:rect l="l" t="t" r="r" b="b"/>
              <a:pathLst>
                <a:path w="49360" h="67702" extrusionOk="0">
                  <a:moveTo>
                    <a:pt x="49024" y="1"/>
                  </a:moveTo>
                  <a:lnTo>
                    <a:pt x="1" y="67477"/>
                  </a:lnTo>
                  <a:lnTo>
                    <a:pt x="336" y="67701"/>
                  </a:lnTo>
                  <a:lnTo>
                    <a:pt x="49359" y="225"/>
                  </a:lnTo>
                  <a:lnTo>
                    <a:pt x="4902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2538275" y="3300650"/>
              <a:ext cx="1014050" cy="1832325"/>
            </a:xfrm>
            <a:custGeom>
              <a:avLst/>
              <a:gdLst/>
              <a:ahLst/>
              <a:cxnLst/>
              <a:rect l="l" t="t" r="r" b="b"/>
              <a:pathLst>
                <a:path w="40562" h="73293" extrusionOk="0">
                  <a:moveTo>
                    <a:pt x="40188" y="1"/>
                  </a:moveTo>
                  <a:lnTo>
                    <a:pt x="1" y="73106"/>
                  </a:lnTo>
                  <a:lnTo>
                    <a:pt x="373" y="73293"/>
                  </a:lnTo>
                  <a:lnTo>
                    <a:pt x="40561" y="187"/>
                  </a:lnTo>
                  <a:lnTo>
                    <a:pt x="40188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2834650" y="3328600"/>
              <a:ext cx="777325" cy="1943250"/>
            </a:xfrm>
            <a:custGeom>
              <a:avLst/>
              <a:gdLst/>
              <a:ahLst/>
              <a:cxnLst/>
              <a:rect l="l" t="t" r="r" b="b"/>
              <a:pathLst>
                <a:path w="31093" h="77730" extrusionOk="0">
                  <a:moveTo>
                    <a:pt x="30682" y="1"/>
                  </a:moveTo>
                  <a:lnTo>
                    <a:pt x="1" y="77580"/>
                  </a:lnTo>
                  <a:lnTo>
                    <a:pt x="373" y="77729"/>
                  </a:lnTo>
                  <a:lnTo>
                    <a:pt x="31092" y="187"/>
                  </a:lnTo>
                  <a:lnTo>
                    <a:pt x="3068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3145000" y="3350050"/>
              <a:ext cx="529400" cy="2022450"/>
            </a:xfrm>
            <a:custGeom>
              <a:avLst/>
              <a:gdLst/>
              <a:ahLst/>
              <a:cxnLst/>
              <a:rect l="l" t="t" r="r" b="b"/>
              <a:pathLst>
                <a:path w="21176" h="80898" extrusionOk="0">
                  <a:moveTo>
                    <a:pt x="20766" y="0"/>
                  </a:moveTo>
                  <a:lnTo>
                    <a:pt x="1" y="80786"/>
                  </a:lnTo>
                  <a:lnTo>
                    <a:pt x="411" y="80898"/>
                  </a:lnTo>
                  <a:lnTo>
                    <a:pt x="21176" y="112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3466550" y="3363100"/>
              <a:ext cx="272175" cy="2069975"/>
            </a:xfrm>
            <a:custGeom>
              <a:avLst/>
              <a:gdLst/>
              <a:ahLst/>
              <a:cxnLst/>
              <a:rect l="l" t="t" r="r" b="b"/>
              <a:pathLst>
                <a:path w="10887" h="82799" extrusionOk="0">
                  <a:moveTo>
                    <a:pt x="10476" y="0"/>
                  </a:moveTo>
                  <a:lnTo>
                    <a:pt x="0" y="82762"/>
                  </a:lnTo>
                  <a:lnTo>
                    <a:pt x="410" y="82799"/>
                  </a:lnTo>
                  <a:lnTo>
                    <a:pt x="10886" y="38"/>
                  </a:lnTo>
                  <a:lnTo>
                    <a:pt x="1047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3793675" y="3367750"/>
              <a:ext cx="10275" cy="2084900"/>
            </a:xfrm>
            <a:custGeom>
              <a:avLst/>
              <a:gdLst/>
              <a:ahLst/>
              <a:cxnLst/>
              <a:rect l="l" t="t" r="r" b="b"/>
              <a:pathLst>
                <a:path w="411" h="83396" extrusionOk="0">
                  <a:moveTo>
                    <a:pt x="1" y="1"/>
                  </a:moveTo>
                  <a:lnTo>
                    <a:pt x="1" y="83396"/>
                  </a:lnTo>
                  <a:lnTo>
                    <a:pt x="411" y="83396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727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" name="Рисунок 1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40" b="89785" l="7613" r="95267">
                        <a14:foregroundMark x1="16049" y1="30108" x2="16049" y2="30108"/>
                        <a14:foregroundMark x1="11934" y1="42473" x2="19753" y2="23118"/>
                        <a14:foregroundMark x1="19547" y1="22581" x2="22428" y2="11828"/>
                        <a14:foregroundMark x1="23251" y1="12366" x2="32922" y2="61828"/>
                        <a14:foregroundMark x1="13992" y1="72581" x2="27572" y2="80108"/>
                        <a14:foregroundMark x1="40329" y1="63441" x2="91152" y2="62903"/>
                        <a14:foregroundMark x1="40329" y1="40860" x2="72016" y2="40860"/>
                        <a14:foregroundMark x1="42593" y1="19355" x2="95062" y2="19355"/>
                        <a14:foregroundMark x1="41152" y1="84409" x2="92387" y2="83333"/>
                        <a14:foregroundMark x1="40123" y1="17204" x2="95473" y2="13441"/>
                        <a14:foregroundMark x1="69959" y1="25269" x2="95473" y2="25269"/>
                        <a14:foregroundMark x1="40535" y1="84946" x2="93416" y2="86559"/>
                        <a14:foregroundMark x1="20782" y1="83871" x2="7613" y2="51613"/>
                        <a14:foregroundMark x1="31070" y1="27419" x2="36214" y2="45161"/>
                        <a14:foregroundMark x1="31687" y1="29032" x2="33951" y2="31720"/>
                        <a14:foregroundMark x1="40329" y1="25269" x2="44444" y2="20968"/>
                        <a14:foregroundMark x1="52263" y1="25806" x2="65432" y2="26344"/>
                        <a14:foregroundMark x1="67078" y1="25806" x2="68313" y2="27957"/>
                        <a14:foregroundMark x1="40329" y1="13978" x2="95062" y2="13441"/>
                        <a14:foregroundMark x1="50206" y1="50000" x2="55350" y2="47849"/>
                        <a14:foregroundMark x1="69136" y1="48387" x2="72016" y2="48387"/>
                        <a14:foregroundMark x1="66872" y1="34409" x2="67078" y2="46774"/>
                        <a14:foregroundMark x1="60082" y1="40323" x2="60288" y2="46774"/>
                        <a14:foregroundMark x1="89712" y1="59140" x2="91770" y2="69892"/>
                        <a14:foregroundMark x1="61523" y1="57527" x2="72428" y2="57527"/>
                        <a14:foregroundMark x1="70165" y1="69355" x2="72840" y2="68280"/>
                        <a14:foregroundMark x1="33745" y1="31183" x2="32099" y2="25806"/>
                        <a14:foregroundMark x1="40329" y1="36022" x2="40329" y2="46774"/>
                        <a14:foregroundMark x1="40741" y1="36022" x2="43004" y2="35484"/>
                        <a14:foregroundMark x1="78189" y1="79032" x2="78601" y2="79570"/>
                        <a14:foregroundMark x1="53704" y1="86022" x2="53704" y2="89247"/>
                        <a14:foregroundMark x1="22016" y1="13441" x2="16049" y2="17204"/>
                        <a14:foregroundMark x1="15844" y1="18280" x2="14403" y2="22043"/>
                        <a14:foregroundMark x1="13992" y1="24731" x2="10082" y2="33871"/>
                        <a14:foregroundMark x1="10082" y1="34946" x2="8230" y2="44624"/>
                        <a14:foregroundMark x1="69342" y1="35484" x2="72016" y2="35484"/>
                        <a14:foregroundMark x1="45267" y1="21505" x2="44856" y2="26344"/>
                        <a14:foregroundMark x1="40329" y1="13978" x2="40329" y2="24731"/>
                        <a14:foregroundMark x1="45062" y1="26882" x2="45062" y2="13978"/>
                        <a14:foregroundMark x1="46502" y1="21505" x2="49177" y2="24731"/>
                        <a14:foregroundMark x1="62757" y1="47849" x2="65021" y2="46237"/>
                        <a14:foregroundMark x1="62551" y1="35484" x2="62757" y2="39785"/>
                        <a14:foregroundMark x1="56790" y1="35484" x2="56996" y2="48925"/>
                        <a14:foregroundMark x1="60494" y1="36559" x2="60494" y2="44086"/>
                        <a14:foregroundMark x1="69342" y1="41935" x2="69342" y2="47849"/>
                        <a14:foregroundMark x1="62346" y1="68280" x2="68313" y2="67742"/>
                        <a14:foregroundMark x1="78189" y1="56989" x2="81276" y2="56989"/>
                        <a14:foregroundMark x1="80247" y1="62366" x2="79835" y2="68817"/>
                        <a14:foregroundMark x1="83128" y1="69355" x2="85391" y2="65591"/>
                        <a14:foregroundMark x1="88272" y1="65054" x2="90535" y2="65054"/>
                        <a14:foregroundMark x1="56790" y1="68817" x2="60288" y2="66129"/>
                        <a14:foregroundMark x1="57407" y1="56989" x2="57202" y2="61828"/>
                        <a14:foregroundMark x1="46502" y1="56989" x2="47942" y2="56989"/>
                        <a14:foregroundMark x1="57202" y1="70430" x2="66667" y2="57527"/>
                        <a14:foregroundMark x1="63374" y1="58065" x2="75309" y2="63978"/>
                        <a14:foregroundMark x1="69753" y1="56989" x2="72428" y2="56452"/>
                        <a14:foregroundMark x1="74280" y1="58602" x2="78395" y2="56989"/>
                        <a14:foregroundMark x1="74280" y1="67742" x2="79835" y2="63978"/>
                        <a14:foregroundMark x1="41358" y1="80108" x2="40123" y2="85484"/>
                        <a14:foregroundMark x1="40535" y1="85484" x2="47737" y2="85484"/>
                        <a14:foregroundMark x1="46296" y1="83871" x2="42798" y2="84946"/>
                        <a14:foregroundMark x1="44856" y1="87097" x2="46708" y2="88172"/>
                        <a14:foregroundMark x1="47119" y1="86022" x2="53498" y2="83333"/>
                        <a14:foregroundMark x1="67078" y1="85484" x2="66872" y2="88172"/>
                        <a14:foregroundMark x1="13580" y1="26882" x2="12140" y2="41935"/>
                        <a14:foregroundMark x1="12140" y1="43011" x2="17695" y2="69355"/>
                        <a14:foregroundMark x1="19342" y1="25806" x2="12140" y2="55914"/>
                        <a14:foregroundMark x1="17284" y1="34946" x2="22016" y2="26882"/>
                        <a14:foregroundMark x1="19959" y1="24194" x2="22222" y2="25806"/>
                        <a14:foregroundMark x1="22428" y1="26882" x2="24691" y2="24194"/>
                        <a14:foregroundMark x1="23045" y1="26882" x2="26955" y2="32796"/>
                        <a14:foregroundMark x1="25103" y1="24194" x2="31276" y2="27419"/>
                        <a14:foregroundMark x1="23663" y1="12903" x2="30041" y2="23656"/>
                        <a14:foregroundMark x1="31893" y1="29570" x2="32099" y2="41935"/>
                        <a14:foregroundMark x1="27778" y1="34946" x2="31481" y2="40860"/>
                        <a14:foregroundMark x1="32716" y1="44086" x2="35185" y2="45699"/>
                        <a14:foregroundMark x1="35597" y1="47849" x2="36420" y2="49462"/>
                        <a14:foregroundMark x1="32510" y1="42473" x2="31276" y2="49462"/>
                        <a14:foregroundMark x1="31687" y1="59677" x2="36008" y2="51613"/>
                        <a14:foregroundMark x1="26955" y1="67204" x2="31893" y2="58065"/>
                        <a14:foregroundMark x1="32305" y1="58602" x2="31481" y2="72581"/>
                        <a14:foregroundMark x1="31276" y1="73118" x2="36214" y2="59140"/>
                        <a14:foregroundMark x1="36008" y1="59140" x2="36008" y2="59140"/>
                        <a14:foregroundMark x1="36420" y1="51075" x2="36008" y2="58065"/>
                        <a14:foregroundMark x1="12551" y1="58065" x2="12551" y2="68817"/>
                        <a14:foregroundMark x1="12551" y1="57527" x2="19959" y2="68817"/>
                        <a14:foregroundMark x1="20370" y1="71505" x2="20370" y2="71505"/>
                        <a14:foregroundMark x1="19959" y1="69892" x2="21811" y2="73118"/>
                        <a14:foregroundMark x1="22016" y1="73656" x2="27778" y2="65054"/>
                        <a14:foregroundMark x1="28395" y1="64516" x2="31481" y2="48387"/>
                        <a14:foregroundMark x1="27984" y1="65591" x2="25720" y2="74731"/>
                        <a14:foregroundMark x1="22634" y1="73118" x2="25103" y2="75806"/>
                        <a14:foregroundMark x1="25514" y1="76882" x2="30658" y2="73118"/>
                        <a14:foregroundMark x1="25514" y1="76344" x2="22428" y2="87097"/>
                        <a14:foregroundMark x1="19136" y1="76344" x2="22016" y2="86022"/>
                        <a14:foregroundMark x1="17284" y1="66129" x2="19342" y2="74194"/>
                        <a14:foregroundMark x1="13580" y1="73118" x2="18724" y2="85484"/>
                        <a14:foregroundMark x1="18930" y1="85484" x2="22016" y2="87097"/>
                        <a14:foregroundMark x1="22634" y1="88172" x2="26749" y2="83871"/>
                        <a14:foregroundMark x1="27572" y1="83333" x2="30864" y2="74194"/>
                        <a14:foregroundMark x1="13374" y1="73118" x2="11111" y2="67204"/>
                        <a14:foregroundMark x1="10700" y1="67742" x2="8436" y2="55376"/>
                        <a14:foregroundMark x1="8436" y1="45161" x2="8436" y2="51613"/>
                        <a14:foregroundMark x1="8642" y1="48387" x2="11934" y2="41935"/>
                        <a14:foregroundMark x1="14403" y1="24731" x2="18930" y2="24194"/>
                        <a14:foregroundMark x1="22840" y1="13441" x2="19547" y2="13441"/>
                        <a14:foregroundMark x1="23251" y1="13441" x2="25926" y2="14516"/>
                        <a14:foregroundMark x1="26543" y1="16129" x2="29630" y2="20968"/>
                        <a14:foregroundMark x1="30041" y1="22043" x2="30864" y2="24731"/>
                        <a14:foregroundMark x1="34156" y1="34946" x2="36008" y2="41935"/>
                        <a14:foregroundMark x1="35802" y1="41935" x2="36420" y2="45699"/>
                        <a14:foregroundMark x1="12551" y1="41398" x2="16667" y2="34409"/>
                        <a14:foregroundMark x1="17490" y1="31183" x2="19136" y2="23118"/>
                        <a14:foregroundMark x1="57819" y1="18817" x2="58848" y2="24194"/>
                        <a14:foregroundMark x1="22016" y1="73118" x2="22016" y2="73118"/>
                        <a14:foregroundMark x1="15021" y1="78495" x2="15021" y2="78495"/>
                        <a14:foregroundMark x1="14198" y1="76344" x2="14198" y2="76344"/>
                        <a14:foregroundMark x1="14815" y1="75269" x2="14815" y2="75269"/>
                        <a14:foregroundMark x1="16872" y1="76344" x2="16872" y2="76344"/>
                        <a14:foregroundMark x1="15432" y1="75269" x2="15432" y2="75269"/>
                        <a14:foregroundMark x1="11111" y1="54839" x2="11111" y2="54839"/>
                        <a14:foregroundMark x1="9053" y1="53226" x2="9053" y2="53226"/>
                        <a14:foregroundMark x1="30041" y1="44086" x2="30041" y2="44086"/>
                        <a14:foregroundMark x1="30247" y1="46237" x2="30247" y2="46237"/>
                        <a14:foregroundMark x1="32099" y1="40860" x2="32099" y2="40860"/>
                        <a14:foregroundMark x1="32099" y1="41935" x2="32099" y2="41935"/>
                        <a14:foregroundMark x1="12346" y1="38172" x2="12346" y2="38172"/>
                        <a14:foregroundMark x1="12551" y1="32258" x2="12551" y2="32258"/>
                        <a14:foregroundMark x1="56173" y1="25806" x2="55967" y2="16129"/>
                        <a14:foregroundMark x1="58848" y1="25806" x2="57202" y2="17204"/>
                        <a14:foregroundMark x1="58025" y1="16667" x2="58025" y2="16667"/>
                        <a14:foregroundMark x1="58025" y1="16667" x2="57613" y2="20430"/>
                        <a14:foregroundMark x1="60700" y1="24731" x2="60700" y2="24731"/>
                        <a14:backgroundMark x1="38272" y1="27419" x2="37449" y2="76882"/>
                        <a14:backgroundMark x1="42181" y1="54301" x2="92798" y2="51075"/>
                        <a14:backgroundMark x1="41152" y1="33333" x2="77984" y2="31183"/>
                        <a14:backgroundMark x1="41564" y1="73118" x2="92798" y2="74731"/>
                        <a14:backgroundMark x1="19547" y1="40860" x2="20370" y2="51613"/>
                        <a14:backgroundMark x1="14198" y1="50000" x2="22016" y2="28495"/>
                        <a14:backgroundMark x1="9877" y1="47849" x2="10700" y2="50538"/>
                        <a14:backgroundMark x1="16667" y1="38710" x2="16667" y2="38710"/>
                        <a14:backgroundMark x1="17078" y1="36559" x2="17078" y2="36559"/>
                        <a14:backgroundMark x1="14403" y1="47312" x2="14403" y2="47312"/>
                        <a14:backgroundMark x1="11111" y1="47312" x2="11934" y2="51075"/>
                        <a14:backgroundMark x1="10905" y1="50538" x2="12963" y2="50000"/>
                        <a14:backgroundMark x1="10082" y1="40860" x2="11523" y2="33871"/>
                        <a14:backgroundMark x1="14198" y1="29032" x2="14609" y2="31183"/>
                        <a14:backgroundMark x1="13580" y1="38710" x2="17078" y2="25269"/>
                        <a14:backgroundMark x1="13580" y1="30108" x2="12757" y2="37634"/>
                        <a14:backgroundMark x1="12963" y1="38172" x2="18313" y2="26882"/>
                        <a14:backgroundMark x1="17284" y1="24194" x2="18519" y2="25806"/>
                        <a14:backgroundMark x1="12757" y1="40860" x2="12757" y2="41935"/>
                        <a14:backgroundMark x1="12963" y1="43011" x2="14609" y2="42473"/>
                        <a14:backgroundMark x1="12757" y1="44086" x2="13374" y2="47312"/>
                        <a14:backgroundMark x1="16049" y1="20968" x2="20165" y2="17742"/>
                        <a14:backgroundMark x1="40947" y1="19355" x2="41564" y2="23118"/>
                        <a14:backgroundMark x1="44239" y1="19355" x2="44239" y2="24731"/>
                        <a14:backgroundMark x1="21399" y1="22043" x2="23457" y2="18817"/>
                        <a14:backgroundMark x1="22428" y1="15591" x2="20370" y2="22581"/>
                        <a14:backgroundMark x1="18519" y1="29570" x2="20576" y2="25269"/>
                        <a14:backgroundMark x1="16667" y1="61290" x2="27984" y2="40323"/>
                        <a14:backgroundMark x1="18930" y1="66129" x2="30041" y2="48925"/>
                        <a14:backgroundMark x1="28395" y1="40860" x2="30453" y2="49462"/>
                        <a14:backgroundMark x1="15432" y1="56452" x2="22016" y2="71505"/>
                        <a14:backgroundMark x1="24280" y1="71505" x2="25103" y2="72043"/>
                        <a14:backgroundMark x1="25514" y1="74731" x2="26337" y2="67742"/>
                        <a14:backgroundMark x1="23045" y1="73118" x2="24691" y2="73118"/>
                        <a14:backgroundMark x1="28395" y1="65054" x2="31070" y2="71505"/>
                        <a14:backgroundMark x1="25720" y1="76344" x2="31893" y2="58602"/>
                        <a14:backgroundMark x1="27778" y1="65591" x2="27366" y2="68817"/>
                        <a14:backgroundMark x1="31481" y1="51075" x2="36008" y2="48387"/>
                        <a14:backgroundMark x1="32099" y1="54839" x2="33745" y2="53226"/>
                        <a14:backgroundMark x1="32510" y1="58602" x2="35391" y2="59677"/>
                        <a14:backgroundMark x1="36008" y1="53226" x2="31893" y2="70430"/>
                        <a14:backgroundMark x1="33128" y1="60753" x2="32510" y2="61290"/>
                        <a14:backgroundMark x1="32510" y1="59677" x2="32922" y2="62366"/>
                        <a14:backgroundMark x1="30453" y1="55376" x2="31893" y2="57527"/>
                        <a14:backgroundMark x1="31276" y1="52688" x2="29630" y2="59677"/>
                        <a14:backgroundMark x1="29424" y1="62366" x2="29630" y2="59140"/>
                        <a14:backgroundMark x1="26132" y1="25269" x2="31687" y2="39247"/>
                        <a14:backgroundMark x1="31070" y1="28495" x2="27778" y2="33871"/>
                        <a14:backgroundMark x1="32305" y1="41935" x2="34979" y2="39247"/>
                        <a14:backgroundMark x1="31893" y1="30108" x2="35802" y2="46774"/>
                        <a14:backgroundMark x1="29835" y1="44086" x2="31893" y2="41935"/>
                        <a14:backgroundMark x1="28395" y1="38172" x2="30658" y2="40860"/>
                        <a14:backgroundMark x1="32716" y1="44624" x2="32716" y2="44624"/>
                        <a14:backgroundMark x1="22840" y1="75269" x2="21399" y2="82796"/>
                        <a14:backgroundMark x1="19547" y1="76882" x2="23868" y2="79032"/>
                        <a14:backgroundMark x1="24280" y1="76882" x2="22428" y2="84409"/>
                        <a14:backgroundMark x1="22428" y1="86022" x2="22428" y2="86022"/>
                        <a14:backgroundMark x1="21605" y1="84409" x2="21605" y2="84409"/>
                        <a14:backgroundMark x1="20576" y1="79032" x2="20576" y2="79032"/>
                        <a14:backgroundMark x1="22016" y1="75806" x2="22016" y2="75806"/>
                        <a14:backgroundMark x1="24897" y1="77419" x2="27160" y2="81720"/>
                        <a14:backgroundMark x1="23251" y1="85484" x2="29835" y2="74731"/>
                        <a14:backgroundMark x1="29630" y1="75806" x2="29630" y2="75806"/>
                        <a14:backgroundMark x1="27984" y1="79570" x2="27984" y2="79570"/>
                        <a14:backgroundMark x1="27572" y1="80645" x2="27572" y2="80645"/>
                        <a14:backgroundMark x1="26132" y1="76882" x2="26132" y2="76882"/>
                        <a14:backgroundMark x1="25309" y1="80108" x2="25309" y2="80108"/>
                        <a14:backgroundMark x1="24691" y1="80108" x2="24691" y2="80108"/>
                        <a14:backgroundMark x1="14198" y1="75269" x2="20576" y2="84409"/>
                        <a14:backgroundMark x1="18313" y1="83333" x2="18930" y2="75269"/>
                        <a14:backgroundMark x1="17901" y1="77957" x2="19959" y2="79570"/>
                        <a14:backgroundMark x1="18313" y1="77419" x2="18313" y2="77419"/>
                        <a14:backgroundMark x1="17901" y1="76882" x2="17901" y2="76882"/>
                        <a14:backgroundMark x1="20370" y1="82796" x2="20370" y2="82796"/>
                        <a14:backgroundMark x1="19959" y1="81720" x2="19959" y2="81720"/>
                        <a14:backgroundMark x1="13374" y1="72043" x2="16255" y2="65054"/>
                        <a14:backgroundMark x1="12551" y1="59677" x2="18724" y2="74731"/>
                        <a14:backgroundMark x1="16667" y1="69355" x2="14815" y2="73118"/>
                        <a14:backgroundMark x1="12757" y1="64516" x2="13169" y2="69892"/>
                        <a14:backgroundMark x1="13374" y1="67204" x2="13374" y2="67204"/>
                        <a14:backgroundMark x1="13169" y1="65054" x2="13169" y2="65054"/>
                        <a14:backgroundMark x1="13169" y1="65054" x2="16667" y2="72581"/>
                        <a14:backgroundMark x1="16049" y1="70968" x2="16049" y2="70968"/>
                        <a14:backgroundMark x1="13786" y1="71505" x2="16255" y2="74731"/>
                        <a14:backgroundMark x1="19342" y1="76344" x2="19547" y2="69892"/>
                        <a14:backgroundMark x1="17695" y1="66667" x2="21811" y2="74731"/>
                        <a14:backgroundMark x1="12346" y1="56452" x2="13992" y2="56452"/>
                        <a14:backgroundMark x1="13169" y1="53226" x2="14815" y2="59677"/>
                        <a14:backgroundMark x1="15226" y1="61828" x2="13374" y2="57527"/>
                        <a14:backgroundMark x1="10082" y1="60753" x2="11934" y2="58065"/>
                        <a14:backgroundMark x1="8642" y1="53226" x2="12346" y2="69892"/>
                        <a14:backgroundMark x1="12140" y1="61828" x2="11111" y2="65054"/>
                        <a14:backgroundMark x1="10494" y1="58065" x2="10494" y2="58065"/>
                        <a14:backgroundMark x1="10494" y1="58602" x2="10700" y2="59677"/>
                        <a14:backgroundMark x1="11111" y1="59677" x2="11317" y2="60753"/>
                        <a14:backgroundMark x1="11317" y1="61290" x2="11317" y2="61290"/>
                        <a14:backgroundMark x1="11523" y1="62903" x2="11523" y2="62903"/>
                        <a14:backgroundMark x1="11728" y1="68817" x2="9671" y2="60215"/>
                        <a14:backgroundMark x1="8642" y1="56452" x2="8642" y2="56452"/>
                        <a14:backgroundMark x1="8642" y1="46237" x2="10905" y2="39247"/>
                        <a14:backgroundMark x1="11934" y1="43548" x2="11317" y2="44086"/>
                        <a14:backgroundMark x1="15226" y1="34946" x2="16461" y2="33871"/>
                        <a14:backgroundMark x1="14609" y1="23118" x2="14609" y2="23118"/>
                        <a14:backgroundMark x1="24486" y1="27419" x2="24486" y2="27957"/>
                        <a14:backgroundMark x1="23663" y1="26344" x2="24897" y2="24731"/>
                        <a14:backgroundMark x1="25103" y1="26344" x2="26543" y2="31183"/>
                        <a14:backgroundMark x1="25720" y1="23118" x2="27366" y2="18280"/>
                        <a14:backgroundMark x1="24280" y1="16129" x2="29424" y2="23118"/>
                        <a14:backgroundMark x1="31070" y1="23118" x2="33745" y2="29032"/>
                        <a14:backgroundMark x1="34156" y1="30108" x2="34156" y2="31720"/>
                        <a14:backgroundMark x1="34156" y1="31720" x2="34156" y2="31720"/>
                        <a14:backgroundMark x1="49794" y1="15054" x2="48148" y2="21505"/>
                        <a14:backgroundMark x1="47325" y1="18817" x2="50206" y2="22581"/>
                        <a14:backgroundMark x1="50206" y1="20430" x2="50412" y2="18817"/>
                        <a14:backgroundMark x1="50412" y1="18817" x2="50412" y2="18817"/>
                        <a14:backgroundMark x1="50000" y1="18280" x2="49588" y2="18280"/>
                        <a14:backgroundMark x1="49588" y1="17204" x2="49588" y2="17204"/>
                        <a14:backgroundMark x1="49588" y1="17742" x2="49588" y2="17742"/>
                        <a14:backgroundMark x1="50000" y1="17742" x2="50000" y2="17742"/>
                        <a14:backgroundMark x1="50000" y1="19355" x2="49794" y2="19892"/>
                        <a14:backgroundMark x1="49588" y1="23118" x2="49588" y2="23118"/>
                        <a14:backgroundMark x1="46914" y1="20968" x2="48354" y2="14516"/>
                        <a14:backgroundMark x1="42387" y1="13978" x2="42593" y2="19892"/>
                        <a14:backgroundMark x1="40947" y1="14516" x2="44239" y2="14516"/>
                        <a14:backgroundMark x1="43621" y1="15054" x2="43210" y2="18817"/>
                        <a14:backgroundMark x1="41770" y1="16667" x2="42798" y2="18817"/>
                        <a14:backgroundMark x1="44856" y1="27419" x2="45885" y2="27419"/>
                        <a14:backgroundMark x1="45885" y1="23118" x2="45679" y2="11828"/>
                        <a14:backgroundMark x1="51646" y1="24194" x2="52469" y2="12366"/>
                        <a14:backgroundMark x1="54733" y1="15591" x2="54733" y2="24731"/>
                        <a14:backgroundMark x1="55761" y1="15591" x2="53498" y2="24731"/>
                        <a14:backgroundMark x1="53704" y1="16129" x2="53704" y2="22043"/>
                        <a14:backgroundMark x1="50206" y1="12903" x2="52675" y2="17204"/>
                        <a14:backgroundMark x1="48354" y1="11290" x2="46296" y2="15054"/>
                        <a14:backgroundMark x1="45885" y1="13441" x2="45885" y2="13441"/>
                        <a14:backgroundMark x1="46502" y1="13441" x2="46502" y2="13441"/>
                        <a14:backgroundMark x1="46296" y1="19892" x2="46296" y2="19892"/>
                        <a14:backgroundMark x1="53086" y1="25806" x2="57819" y2="25806"/>
                        <a14:backgroundMark x1="57202" y1="25806" x2="57202" y2="23656"/>
                        <a14:backgroundMark x1="56996" y1="22581" x2="56790" y2="18817"/>
                        <a14:backgroundMark x1="56996" y1="18817" x2="57202" y2="12903"/>
                        <a14:backgroundMark x1="60700" y1="15054" x2="60082" y2="23656"/>
                        <a14:backgroundMark x1="58230" y1="17204" x2="62140" y2="20430"/>
                        <a14:backgroundMark x1="61728" y1="16667" x2="58230" y2="20968"/>
                        <a14:backgroundMark x1="59259" y1="15054" x2="61523" y2="15054"/>
                        <a14:backgroundMark x1="60700" y1="19355" x2="60700" y2="19355"/>
                        <a14:backgroundMark x1="60700" y1="21505" x2="60700" y2="20968"/>
                        <a14:backgroundMark x1="60082" y1="19355" x2="59053" y2="19355"/>
                        <a14:backgroundMark x1="58436" y1="19355" x2="58436" y2="19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19" y="9452"/>
            <a:ext cx="1649282" cy="6312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8568" y="696057"/>
            <a:ext cx="3665535" cy="3665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6478" y="3832236"/>
            <a:ext cx="53236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051CF"/>
                </a:solidFill>
                <a:latin typeface="Garamond" panose="02020404030301010803" pitchFamily="18" charset="0"/>
                <a:cs typeface="Poppins SemiBold"/>
                <a:sym typeface="Poppins SemiBold"/>
              </a:rPr>
              <a:t>Елизавета Румянцева</a:t>
            </a:r>
            <a:r>
              <a:rPr lang="ru-RU" dirty="0">
                <a:solidFill>
                  <a:srgbClr val="2051CF"/>
                </a:solidFill>
                <a:latin typeface="Garamond" panose="02020404030301010803" pitchFamily="18" charset="0"/>
                <a:cs typeface="Poppins SemiBold"/>
                <a:sym typeface="Poppins SemiBold"/>
              </a:rPr>
              <a:t>, </a:t>
            </a:r>
            <a:r>
              <a:rPr lang="ru-RU" dirty="0">
                <a:solidFill>
                  <a:srgbClr val="2051CF"/>
                </a:solidFill>
                <a:latin typeface="Garamond" panose="02020404030301010803" pitchFamily="18" charset="0"/>
                <a:cs typeface="Poppins SemiBold"/>
              </a:rPr>
              <a:t>лидер МВС г. Санкт-Петербурга, победитель Водного конкурса-2023, 1 курс, университет ИТМО, </a:t>
            </a:r>
          </a:p>
          <a:p>
            <a:r>
              <a:rPr lang="ru-RU" dirty="0">
                <a:solidFill>
                  <a:srgbClr val="2051CF"/>
                </a:solidFill>
                <a:latin typeface="Garamond" panose="02020404030301010803" pitchFamily="18" charset="0"/>
                <a:cs typeface="Poppins SemiBold"/>
              </a:rPr>
              <a:t> </a:t>
            </a:r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22A9B79A-A3DD-4468-B215-5529F14468E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4740" r="31111"/>
          <a:stretch/>
        </p:blipFill>
        <p:spPr>
          <a:xfrm>
            <a:off x="1608365" y="15253"/>
            <a:ext cx="3854899" cy="671624"/>
          </a:xfrm>
          <a:prstGeom prst="rect">
            <a:avLst/>
          </a:prstGeom>
        </p:spPr>
      </p:pic>
      <p:sp>
        <p:nvSpPr>
          <p:cNvPr id="116" name="Google Shape;542;p30"/>
          <p:cNvSpPr txBox="1">
            <a:spLocks/>
          </p:cNvSpPr>
          <p:nvPr/>
        </p:nvSpPr>
        <p:spPr>
          <a:xfrm>
            <a:off x="2667004" y="2430253"/>
            <a:ext cx="2379663" cy="98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ExtraBold"/>
              <a:buNone/>
              <a:defRPr sz="45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ExtraBold"/>
              <a:buNone/>
              <a:defRPr sz="5200" b="0" i="0" u="none" strike="noStrike" cap="none">
                <a:solidFill>
                  <a:srgbClr val="191919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ExtraBold"/>
              <a:buNone/>
              <a:defRPr sz="5200" b="0" i="0" u="none" strike="noStrike" cap="none">
                <a:solidFill>
                  <a:srgbClr val="191919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ExtraBold"/>
              <a:buNone/>
              <a:defRPr sz="5200" b="0" i="0" u="none" strike="noStrike" cap="none">
                <a:solidFill>
                  <a:srgbClr val="191919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ExtraBold"/>
              <a:buNone/>
              <a:defRPr sz="5200" b="0" i="0" u="none" strike="noStrike" cap="none">
                <a:solidFill>
                  <a:srgbClr val="191919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ExtraBold"/>
              <a:buNone/>
              <a:defRPr sz="5200" b="0" i="0" u="none" strike="noStrike" cap="none">
                <a:solidFill>
                  <a:srgbClr val="191919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ExtraBold"/>
              <a:buNone/>
              <a:defRPr sz="5200" b="0" i="0" u="none" strike="noStrike" cap="none">
                <a:solidFill>
                  <a:srgbClr val="191919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ExtraBold"/>
              <a:buNone/>
              <a:defRPr sz="5200" b="0" i="0" u="none" strike="noStrike" cap="none">
                <a:solidFill>
                  <a:srgbClr val="191919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ExtraBold"/>
              <a:buNone/>
              <a:defRPr sz="5200" b="0" i="0" u="none" strike="noStrike" cap="none">
                <a:solidFill>
                  <a:srgbClr val="191919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latin typeface="Poppins Medium"/>
                <a:ea typeface="Poppins Medium"/>
              </a:rPr>
              <a:t> 10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latin typeface="Poppins Medium"/>
                <a:ea typeface="Poppins Medium"/>
                <a:cs typeface="Poppins Medium"/>
                <a:sym typeface="Poppins Medium"/>
              </a:rPr>
              <a:t>Мероприятий за </a:t>
            </a:r>
            <a:r>
              <a:rPr lang="ru-RU" sz="1800" b="1" dirty="0">
                <a:latin typeface="Poppins Medium"/>
                <a:ea typeface="Poppins Medium"/>
                <a:cs typeface="Poppins Medium"/>
                <a:sym typeface="Poppins Medium"/>
              </a:rPr>
              <a:t>2023-2024 гг.</a:t>
            </a:r>
            <a:endParaRPr lang="ru-RU" sz="1600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7" name="Google Shape;542;p30"/>
          <p:cNvSpPr txBox="1">
            <a:spLocks/>
          </p:cNvSpPr>
          <p:nvPr/>
        </p:nvSpPr>
        <p:spPr>
          <a:xfrm>
            <a:off x="505549" y="2246092"/>
            <a:ext cx="1733835" cy="98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ExtraBold"/>
              <a:buNone/>
              <a:defRPr sz="45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ExtraBold"/>
              <a:buNone/>
              <a:defRPr sz="5200" b="0" i="0" u="none" strike="noStrike" cap="none">
                <a:solidFill>
                  <a:srgbClr val="191919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ExtraBold"/>
              <a:buNone/>
              <a:defRPr sz="5200" b="0" i="0" u="none" strike="noStrike" cap="none">
                <a:solidFill>
                  <a:srgbClr val="191919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ExtraBold"/>
              <a:buNone/>
              <a:defRPr sz="5200" b="0" i="0" u="none" strike="noStrike" cap="none">
                <a:solidFill>
                  <a:srgbClr val="191919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ExtraBold"/>
              <a:buNone/>
              <a:defRPr sz="5200" b="0" i="0" u="none" strike="noStrike" cap="none">
                <a:solidFill>
                  <a:srgbClr val="191919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ExtraBold"/>
              <a:buNone/>
              <a:defRPr sz="5200" b="0" i="0" u="none" strike="noStrike" cap="none">
                <a:solidFill>
                  <a:srgbClr val="191919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ExtraBold"/>
              <a:buNone/>
              <a:defRPr sz="5200" b="0" i="0" u="none" strike="noStrike" cap="none">
                <a:solidFill>
                  <a:srgbClr val="191919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ExtraBold"/>
              <a:buNone/>
              <a:defRPr sz="5200" b="0" i="0" u="none" strike="noStrike" cap="none">
                <a:solidFill>
                  <a:srgbClr val="191919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ExtraBold"/>
              <a:buNone/>
              <a:defRPr sz="5200" b="0" i="0" u="none" strike="noStrike" cap="none">
                <a:solidFill>
                  <a:srgbClr val="191919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latin typeface="Poppins Medium"/>
                <a:ea typeface="Poppins Medium"/>
              </a:rPr>
              <a:t> 10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latin typeface="Poppins Medium"/>
                <a:ea typeface="Poppins Medium"/>
                <a:cs typeface="Poppins Medium"/>
                <a:sym typeface="Poppins Medium"/>
              </a:rPr>
              <a:t>участников</a:t>
            </a:r>
            <a:endParaRPr lang="ru-RU" sz="1600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61118" y="306032"/>
            <a:ext cx="6217142" cy="1284287"/>
          </a:xfrm>
        </p:spPr>
        <p:txBody>
          <a:bodyPr/>
          <a:lstStyle/>
          <a:p>
            <a:r>
              <a:rPr lang="ru-RU" sz="3200" dirty="0">
                <a:latin typeface="Garamond" panose="02020404030301010803" pitchFamily="18" charset="0"/>
              </a:rPr>
              <a:t> </a:t>
            </a:r>
            <a:r>
              <a:rPr lang="ru-RU" sz="3200" b="1" dirty="0">
                <a:latin typeface="Garamond" panose="02020404030301010803" pitchFamily="18" charset="0"/>
              </a:rPr>
              <a:t>Наставничество  </a:t>
            </a:r>
          </a:p>
        </p:txBody>
      </p:sp>
      <p:sp>
        <p:nvSpPr>
          <p:cNvPr id="6" name="Подзаголовок 5"/>
          <p:cNvSpPr txBox="1">
            <a:spLocks/>
          </p:cNvSpPr>
          <p:nvPr/>
        </p:nvSpPr>
        <p:spPr>
          <a:xfrm>
            <a:off x="5112305" y="4043737"/>
            <a:ext cx="4531913" cy="129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52400" indent="0">
              <a:buNone/>
            </a:pPr>
            <a:r>
              <a:rPr lang="ru-RU" sz="2800" dirty="0">
                <a:latin typeface="Garamond" panose="02020404030301010803" pitchFamily="18" charset="0"/>
              </a:rPr>
              <a:t>    </a:t>
            </a: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825855" y="2013144"/>
            <a:ext cx="2216483" cy="122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52400" indent="0">
              <a:buNone/>
            </a:pPr>
            <a:r>
              <a:rPr lang="ru-RU" sz="2800" dirty="0">
                <a:latin typeface="Garamond" panose="02020404030301010803" pitchFamily="18" charset="0"/>
              </a:rPr>
              <a:t>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797" t="4516" r="20174"/>
          <a:stretch/>
        </p:blipFill>
        <p:spPr>
          <a:xfrm>
            <a:off x="-8283" y="725183"/>
            <a:ext cx="1574776" cy="2131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sun9-2.userapi.com/impg/Fw7-WCf9aaHA-r0_h4qJTP04d2x1nMRNCyIFMg/ocP3NpmEfSM.jpg?size=607x1080&amp;quality=95&amp;sign=aa411e7aa1a9c013685fc2175e911179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6" b="17432"/>
          <a:stretch/>
        </p:blipFill>
        <p:spPr bwMode="auto">
          <a:xfrm>
            <a:off x="1660478" y="929381"/>
            <a:ext cx="1933818" cy="2638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5"/>
          <p:cNvSpPr txBox="1">
            <a:spLocks/>
          </p:cNvSpPr>
          <p:nvPr/>
        </p:nvSpPr>
        <p:spPr>
          <a:xfrm>
            <a:off x="1417590" y="3272197"/>
            <a:ext cx="2681324" cy="749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52400" indent="0">
              <a:buNone/>
            </a:pPr>
            <a:r>
              <a:rPr lang="ru-RU" sz="2800" dirty="0">
                <a:latin typeface="Garamond" panose="02020404030301010803" pitchFamily="18" charset="0"/>
              </a:rPr>
              <a:t> </a:t>
            </a:r>
            <a:r>
              <a:rPr lang="ru-RU" sz="1800" dirty="0">
                <a:latin typeface="Garamond" panose="02020404030301010803" pitchFamily="18" charset="0"/>
              </a:rPr>
              <a:t> Выступление в КВЦ </a:t>
            </a:r>
            <a:r>
              <a:rPr lang="ru-RU" sz="1800" dirty="0" err="1">
                <a:latin typeface="Garamond" panose="02020404030301010803" pitchFamily="18" charset="0"/>
              </a:rPr>
              <a:t>Экспофорум</a:t>
            </a:r>
            <a:r>
              <a:rPr lang="ru-RU" sz="1800" dirty="0">
                <a:latin typeface="Garamond" panose="02020404030301010803" pitchFamily="18" charset="0"/>
              </a:rPr>
              <a:t> 27.03.2024</a:t>
            </a:r>
            <a:endParaRPr lang="ru-RU" sz="2400" dirty="0">
              <a:latin typeface="Garamond" panose="02020404030301010803" pitchFamily="18" charset="0"/>
            </a:endParaRPr>
          </a:p>
        </p:txBody>
      </p:sp>
      <p:sp>
        <p:nvSpPr>
          <p:cNvPr id="10" name="Подзаголовок 5"/>
          <p:cNvSpPr txBox="1">
            <a:spLocks/>
          </p:cNvSpPr>
          <p:nvPr/>
        </p:nvSpPr>
        <p:spPr>
          <a:xfrm>
            <a:off x="-181999" y="2730079"/>
            <a:ext cx="1842477" cy="749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52400" indent="0">
              <a:buNone/>
            </a:pPr>
            <a:r>
              <a:rPr lang="ru-RU" sz="1800" dirty="0">
                <a:latin typeface="Garamond" panose="02020404030301010803" pitchFamily="18" charset="0"/>
              </a:rPr>
              <a:t> Валентин Стоянов –</a:t>
            </a:r>
          </a:p>
          <a:p>
            <a:pPr marL="152400" indent="0">
              <a:buNone/>
            </a:pPr>
            <a:r>
              <a:rPr lang="ru-RU" sz="1800" dirty="0">
                <a:latin typeface="Garamond" panose="02020404030301010803" pitchFamily="18" charset="0"/>
              </a:rPr>
              <a:t>участник МВС, работающий над проектом по Сергиевке</a:t>
            </a:r>
          </a:p>
        </p:txBody>
      </p:sp>
      <p:pic>
        <p:nvPicPr>
          <p:cNvPr id="3" name="Picture 2" descr="https://sun9-4.userapi.com/impg/nPOeLj43v2bQWluBbcPw3_QzN_exgr05U9lUuA/XoNNTWQ4rBM.jpg?size=1280x720&amp;quality=95&amp;sign=3110470152f9f0c3e4f11a366837fa2c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5" t="9879" r="9243" b="9409"/>
          <a:stretch/>
        </p:blipFill>
        <p:spPr bwMode="auto">
          <a:xfrm>
            <a:off x="6085488" y="667062"/>
            <a:ext cx="2585545" cy="1429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5"/>
          <p:cNvSpPr txBox="1">
            <a:spLocks/>
          </p:cNvSpPr>
          <p:nvPr/>
        </p:nvSpPr>
        <p:spPr>
          <a:xfrm>
            <a:off x="3465137" y="967256"/>
            <a:ext cx="2780273" cy="82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52400" indent="0">
              <a:buNone/>
            </a:pPr>
            <a:r>
              <a:rPr lang="ru-RU" sz="1800" dirty="0">
                <a:latin typeface="Garamond" panose="02020404030301010803" pitchFamily="18" charset="0"/>
              </a:rPr>
              <a:t>Выезд в </a:t>
            </a:r>
            <a:r>
              <a:rPr lang="ru-RU" sz="1800" dirty="0" err="1">
                <a:latin typeface="Garamond" panose="02020404030301010803" pitchFamily="18" charset="0"/>
              </a:rPr>
              <a:t>Новоорловский</a:t>
            </a:r>
            <a:r>
              <a:rPr lang="ru-RU" sz="1800" dirty="0">
                <a:latin typeface="Garamond" panose="02020404030301010803" pitchFamily="18" charset="0"/>
              </a:rPr>
              <a:t>       заказник  30.03.2024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837" y="2255723"/>
            <a:ext cx="3668651" cy="2076674"/>
          </a:xfrm>
          <a:prstGeom prst="rect">
            <a:avLst/>
          </a:prstGeom>
        </p:spPr>
      </p:pic>
      <p:sp>
        <p:nvSpPr>
          <p:cNvPr id="12" name="Подзаголовок 5"/>
          <p:cNvSpPr txBox="1">
            <a:spLocks/>
          </p:cNvSpPr>
          <p:nvPr/>
        </p:nvSpPr>
        <p:spPr>
          <a:xfrm>
            <a:off x="5200837" y="4372140"/>
            <a:ext cx="4123564" cy="82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52400" indent="0">
              <a:buNone/>
            </a:pPr>
            <a:r>
              <a:rPr lang="ru-RU" sz="1800" dirty="0">
                <a:latin typeface="Garamond" panose="02020404030301010803" pitchFamily="18" charset="0"/>
              </a:rPr>
              <a:t>Разработанный экологический маршрут </a:t>
            </a:r>
            <a:r>
              <a:rPr lang="ru-RU" sz="1800" dirty="0" err="1">
                <a:latin typeface="Garamond" panose="02020404030301010803" pitchFamily="18" charset="0"/>
              </a:rPr>
              <a:t>Новоорловского</a:t>
            </a:r>
            <a:r>
              <a:rPr lang="ru-RU" sz="1800" dirty="0">
                <a:latin typeface="Garamond" panose="02020404030301010803" pitchFamily="18" charset="0"/>
              </a:rPr>
              <a:t> заказника</a:t>
            </a:r>
          </a:p>
        </p:txBody>
      </p:sp>
      <p:sp>
        <p:nvSpPr>
          <p:cNvPr id="13" name="Подзаголовок 5"/>
          <p:cNvSpPr txBox="1">
            <a:spLocks/>
          </p:cNvSpPr>
          <p:nvPr/>
        </p:nvSpPr>
        <p:spPr>
          <a:xfrm>
            <a:off x="-181999" y="4372140"/>
            <a:ext cx="2561575" cy="749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52400" indent="0">
              <a:buNone/>
            </a:pPr>
            <a:r>
              <a:rPr lang="ru-RU" sz="1800" b="1" dirty="0">
                <a:latin typeface="Garamond" panose="02020404030301010803" pitchFamily="18" charset="0"/>
              </a:rPr>
              <a:t>Наставник: </a:t>
            </a:r>
            <a:r>
              <a:rPr lang="ru-RU" sz="1800" dirty="0">
                <a:latin typeface="Garamond" panose="02020404030301010803" pitchFamily="18" charset="0"/>
              </a:rPr>
              <a:t>Елизавета Румянцева</a:t>
            </a:r>
          </a:p>
        </p:txBody>
      </p:sp>
      <p:sp>
        <p:nvSpPr>
          <p:cNvPr id="15" name="Подзаголовок 5"/>
          <p:cNvSpPr txBox="1">
            <a:spLocks/>
          </p:cNvSpPr>
          <p:nvPr/>
        </p:nvSpPr>
        <p:spPr>
          <a:xfrm>
            <a:off x="3465137" y="1515746"/>
            <a:ext cx="2561575" cy="749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52400" indent="0">
              <a:buNone/>
            </a:pPr>
            <a:r>
              <a:rPr lang="ru-RU" sz="1800" b="1" dirty="0">
                <a:latin typeface="Garamond" panose="02020404030301010803" pitchFamily="18" charset="0"/>
              </a:rPr>
              <a:t>Наставник: </a:t>
            </a:r>
            <a:r>
              <a:rPr lang="ru-RU" sz="1800" dirty="0">
                <a:latin typeface="Garamond" panose="02020404030301010803" pitchFamily="18" charset="0"/>
              </a:rPr>
              <a:t> Екатерина </a:t>
            </a:r>
            <a:r>
              <a:rPr lang="ru-RU" sz="1800" dirty="0" err="1">
                <a:latin typeface="Garamond" panose="02020404030301010803" pitchFamily="18" charset="0"/>
              </a:rPr>
              <a:t>Надточий</a:t>
            </a:r>
            <a:endParaRPr lang="ru-RU" sz="1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2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8143" y="142960"/>
            <a:ext cx="6217142" cy="1284287"/>
          </a:xfrm>
        </p:spPr>
        <p:txBody>
          <a:bodyPr/>
          <a:lstStyle/>
          <a:p>
            <a:r>
              <a:rPr lang="ru-RU" sz="3200" dirty="0">
                <a:latin typeface="Garamond" panose="02020404030301010803" pitchFamily="18" charset="0"/>
              </a:rPr>
              <a:t> </a:t>
            </a:r>
            <a:r>
              <a:rPr lang="ru-RU" sz="3200" b="1" dirty="0">
                <a:latin typeface="Garamond" panose="02020404030301010803" pitchFamily="18" charset="0"/>
              </a:rPr>
              <a:t>Мониторинг  водных объектов</a:t>
            </a:r>
          </a:p>
        </p:txBody>
      </p:sp>
      <p:sp>
        <p:nvSpPr>
          <p:cNvPr id="6" name="Подзаголовок 5"/>
          <p:cNvSpPr txBox="1">
            <a:spLocks/>
          </p:cNvSpPr>
          <p:nvPr/>
        </p:nvSpPr>
        <p:spPr>
          <a:xfrm>
            <a:off x="4853049" y="4772976"/>
            <a:ext cx="4531913" cy="129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52400" indent="0">
              <a:buNone/>
            </a:pPr>
            <a:r>
              <a:rPr lang="ru-RU" sz="2800" dirty="0">
                <a:latin typeface="Garamond" panose="02020404030301010803" pitchFamily="18" charset="0"/>
              </a:rPr>
              <a:t>    </a:t>
            </a: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927085" y="2046771"/>
            <a:ext cx="2216483" cy="122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52400" indent="0">
              <a:buNone/>
            </a:pPr>
            <a:r>
              <a:rPr lang="ru-RU" sz="2800" dirty="0">
                <a:latin typeface="Garamond" panose="02020404030301010803" pitchFamily="18" charset="0"/>
              </a:rPr>
              <a:t>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3" r="8104"/>
          <a:stretch/>
        </p:blipFill>
        <p:spPr>
          <a:xfrm rot="5400000">
            <a:off x="1841392" y="3234347"/>
            <a:ext cx="2067328" cy="126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r="21294"/>
          <a:stretch/>
        </p:blipFill>
        <p:spPr>
          <a:xfrm>
            <a:off x="159873" y="2644972"/>
            <a:ext cx="1894642" cy="2314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5831" r="2888" b="7597"/>
          <a:stretch/>
        </p:blipFill>
        <p:spPr>
          <a:xfrm>
            <a:off x="5778041" y="1248572"/>
            <a:ext cx="2745485" cy="1797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b="11309"/>
          <a:stretch/>
        </p:blipFill>
        <p:spPr>
          <a:xfrm>
            <a:off x="5878002" y="2867809"/>
            <a:ext cx="2771524" cy="1868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454" y="763493"/>
            <a:ext cx="1267002" cy="1009791"/>
          </a:xfrm>
          <a:prstGeom prst="rect">
            <a:avLst/>
          </a:prstGeom>
        </p:spPr>
      </p:pic>
      <p:sp>
        <p:nvSpPr>
          <p:cNvPr id="13" name="Подзаголовок 5"/>
          <p:cNvSpPr txBox="1">
            <a:spLocks/>
          </p:cNvSpPr>
          <p:nvPr/>
        </p:nvSpPr>
        <p:spPr>
          <a:xfrm>
            <a:off x="3285411" y="4103513"/>
            <a:ext cx="2293478" cy="749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52400" indent="0">
              <a:buNone/>
            </a:pPr>
            <a:r>
              <a:rPr lang="ru-RU" sz="1800" dirty="0">
                <a:latin typeface="Garamond" panose="02020404030301010803" pitchFamily="18" charset="0"/>
              </a:rPr>
              <a:t>Выезд в Сергиевку</a:t>
            </a:r>
          </a:p>
          <a:p>
            <a:pPr marL="152400" indent="0">
              <a:buNone/>
            </a:pPr>
            <a:r>
              <a:rPr lang="ru-RU" sz="1800" dirty="0">
                <a:latin typeface="Garamond" panose="02020404030301010803" pitchFamily="18" charset="0"/>
              </a:rPr>
              <a:t>  28.01.2024</a:t>
            </a:r>
            <a:endParaRPr lang="ru-RU" sz="2400" dirty="0">
              <a:latin typeface="Garamond" panose="02020404030301010803" pitchFamily="18" charset="0"/>
            </a:endParaRPr>
          </a:p>
        </p:txBody>
      </p:sp>
      <p:sp>
        <p:nvSpPr>
          <p:cNvPr id="15" name="Подзаголовок 5"/>
          <p:cNvSpPr txBox="1">
            <a:spLocks/>
          </p:cNvSpPr>
          <p:nvPr/>
        </p:nvSpPr>
        <p:spPr>
          <a:xfrm>
            <a:off x="99812" y="1847942"/>
            <a:ext cx="2196662" cy="749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52400" indent="0" algn="just">
              <a:buNone/>
            </a:pPr>
            <a:r>
              <a:rPr lang="ru-RU" sz="1800" dirty="0">
                <a:latin typeface="Garamond" panose="02020404030301010803" pitchFamily="18" charset="0"/>
              </a:rPr>
              <a:t>Географическое    расположение </a:t>
            </a:r>
            <a:endParaRPr lang="ru-RU" sz="2400" dirty="0">
              <a:latin typeface="Garamond" panose="02020404030301010803" pitchFamily="18" charset="0"/>
            </a:endParaRPr>
          </a:p>
        </p:txBody>
      </p:sp>
      <p:sp>
        <p:nvSpPr>
          <p:cNvPr id="14" name="Подзаголовок 5"/>
          <p:cNvSpPr txBox="1">
            <a:spLocks/>
          </p:cNvSpPr>
          <p:nvPr/>
        </p:nvSpPr>
        <p:spPr>
          <a:xfrm>
            <a:off x="1902320" y="946082"/>
            <a:ext cx="2740664" cy="749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52400" indent="0" algn="just">
              <a:buNone/>
            </a:pPr>
            <a:r>
              <a:rPr lang="ru-RU" sz="1800" b="1" dirty="0">
                <a:latin typeface="Garamond" panose="02020404030301010803" pitchFamily="18" charset="0"/>
              </a:rPr>
              <a:t> Проблема: </a:t>
            </a:r>
            <a:r>
              <a:rPr lang="ru-RU" sz="1800" dirty="0">
                <a:latin typeface="Garamond" panose="02020404030301010803" pitchFamily="18" charset="0"/>
              </a:rPr>
              <a:t>Загрязнение хлоридами</a:t>
            </a:r>
            <a:endParaRPr lang="ru-RU" sz="2400" b="1" dirty="0">
              <a:latin typeface="Garamond" panose="02020404030301010803" pitchFamily="18" charset="0"/>
            </a:endParaRPr>
          </a:p>
        </p:txBody>
      </p:sp>
      <p:sp>
        <p:nvSpPr>
          <p:cNvPr id="16" name="Подзаголовок 5"/>
          <p:cNvSpPr txBox="1">
            <a:spLocks/>
          </p:cNvSpPr>
          <p:nvPr/>
        </p:nvSpPr>
        <p:spPr>
          <a:xfrm>
            <a:off x="2034425" y="1719861"/>
            <a:ext cx="3533969" cy="749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52400" indent="0" algn="just">
              <a:buNone/>
            </a:pPr>
            <a:r>
              <a:rPr lang="ru-RU" sz="1800" b="1" dirty="0">
                <a:latin typeface="Garamond" panose="02020404030301010803" pitchFamily="18" charset="0"/>
              </a:rPr>
              <a:t> Нашей задачей является установить источник загрязнения</a:t>
            </a:r>
            <a:endParaRPr lang="ru-RU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2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61120" y="336824"/>
            <a:ext cx="6217142" cy="1284287"/>
          </a:xfrm>
        </p:spPr>
        <p:txBody>
          <a:bodyPr/>
          <a:lstStyle/>
          <a:p>
            <a:r>
              <a:rPr lang="ru-RU" sz="3200" dirty="0">
                <a:latin typeface="Garamond" panose="02020404030301010803" pitchFamily="18" charset="0"/>
              </a:rPr>
              <a:t>  День Невы</a:t>
            </a:r>
          </a:p>
        </p:txBody>
      </p:sp>
      <p:sp>
        <p:nvSpPr>
          <p:cNvPr id="6" name="Подзаголовок 5"/>
          <p:cNvSpPr txBox="1">
            <a:spLocks/>
          </p:cNvSpPr>
          <p:nvPr/>
        </p:nvSpPr>
        <p:spPr>
          <a:xfrm>
            <a:off x="5112305" y="4043737"/>
            <a:ext cx="4531913" cy="129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52400" indent="0">
              <a:buNone/>
            </a:pPr>
            <a:r>
              <a:rPr lang="ru-RU" sz="2800" dirty="0">
                <a:latin typeface="Garamond" panose="02020404030301010803" pitchFamily="18" charset="0"/>
              </a:rPr>
              <a:t>    </a:t>
            </a: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927085" y="2046771"/>
            <a:ext cx="2216483" cy="122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52400" indent="0">
              <a:buNone/>
            </a:pPr>
            <a:r>
              <a:rPr lang="ru-RU" sz="2800" dirty="0">
                <a:latin typeface="Garamond" panose="02020404030301010803" pitchFamily="18" charset="0"/>
              </a:rPr>
              <a:t>  </a:t>
            </a:r>
          </a:p>
        </p:txBody>
      </p:sp>
      <p:sp>
        <p:nvSpPr>
          <p:cNvPr id="3" name="AutoShape 4" descr="C:\Users\%D0%95%D0%BB%D0%B8%D0%B7%D0%B0%D0%B2%D0%B5%D1%82%D0%B0\Downloads\%C3%90%C2%BA%C3%90%C2%BE%C3%90%C2%BD%C3%91_%C3%90%C2%B0%C3%90%C2%BB%C3%91_%C3%90%C2%B8%C3%90%C2%BD%C3%90%C2%B3-transformed.png"/>
          <p:cNvSpPr>
            <a:spLocks noChangeAspect="1" noChangeArrowheads="1"/>
          </p:cNvSpPr>
          <p:nvPr/>
        </p:nvSpPr>
        <p:spPr bwMode="auto">
          <a:xfrm>
            <a:off x="155574" y="-144463"/>
            <a:ext cx="2146191" cy="21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C:\Users\%D0%95%D0%BB%D0%B8%D0%B7%D0%B0%D0%B2%D0%B5%D1%82%D0%B0\Downloads\%C3%90%C2%BA%C3%90%C2%BE%C3%90%C2%BD%C3%91_%C3%90%C2%B0%C3%90%C2%BB%C3%91_%C3%90%C2%B8%C3%90%C2%BD%C3%90%C2%B3-transform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2" y="928636"/>
            <a:ext cx="2645019" cy="1479850"/>
          </a:xfrm>
          <a:prstGeom prst="rect">
            <a:avLst/>
          </a:prstGeom>
        </p:spPr>
      </p:pic>
      <p:pic>
        <p:nvPicPr>
          <p:cNvPr id="1032" name="Picture 8" descr="https://itmo.ru/file/pages/213/logo_na_plashke_russkiy_bely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683" y="1130459"/>
            <a:ext cx="1870160" cy="68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nsulting.1c.ru/upload/iblock/122/122de60a5fca1fc0070a560d124cf7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85" y="621943"/>
            <a:ext cx="2401842" cy="169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6" y="1943944"/>
            <a:ext cx="1993651" cy="27555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88" y="2133803"/>
            <a:ext cx="1502978" cy="13972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52" y="2146325"/>
            <a:ext cx="1027107" cy="13868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27" y="3531044"/>
            <a:ext cx="1757471" cy="1268750"/>
          </a:xfrm>
          <a:prstGeom prst="rect">
            <a:avLst/>
          </a:prstGeom>
        </p:spPr>
      </p:pic>
      <p:pic>
        <p:nvPicPr>
          <p:cNvPr id="1038" name="Picture 14" descr="https://sun9-56.userapi.com/impf/gWXQ650nWGg--3-rzf-dGk3PFZOEsJKzR_YYRA/xS0BRVloq-Q.jpg?size=480x480&amp;quality=96&amp;sign=bbccc30468bab21c2b0398b2d9f2633a&amp;c_uniq_tag=4tZUC9LP2GGZoc3rEDxXEn34aEjYVdseCQzfe7KkZGQ&amp;type=alb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02" y="3476498"/>
            <a:ext cx="1261169" cy="126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49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8735" y="146878"/>
            <a:ext cx="3926997" cy="1284514"/>
          </a:xfrm>
        </p:spPr>
        <p:txBody>
          <a:bodyPr/>
          <a:lstStyle/>
          <a:p>
            <a:r>
              <a:rPr lang="ru-RU" sz="3200" dirty="0">
                <a:latin typeface="Garamond" panose="02020404030301010803" pitchFamily="18" charset="0"/>
              </a:rPr>
              <a:t>Спасибо за внимание!</a:t>
            </a:r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>
          <a:xfrm>
            <a:off x="3699738" y="1364136"/>
            <a:ext cx="4715994" cy="14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52400" indent="0">
              <a:buNone/>
            </a:pPr>
            <a:r>
              <a:rPr lang="ru-RU" sz="2800" dirty="0">
                <a:latin typeface="Garamond" panose="02020404030301010803" pitchFamily="18" charset="0"/>
              </a:rPr>
              <a:t>Контакты:</a:t>
            </a:r>
          </a:p>
          <a:p>
            <a:pPr marL="152400" indent="0">
              <a:buNone/>
            </a:pPr>
            <a:r>
              <a:rPr lang="en-US" sz="2800" dirty="0">
                <a:latin typeface="Garamond" panose="02020404030301010803" pitchFamily="18" charset="0"/>
              </a:rPr>
              <a:t>E-mail</a:t>
            </a:r>
            <a:r>
              <a:rPr lang="ru-RU" sz="2800" dirty="0">
                <a:latin typeface="Garamond" panose="02020404030301010803" pitchFamily="18" charset="0"/>
              </a:rPr>
              <a:t>: </a:t>
            </a:r>
            <a:r>
              <a:rPr lang="en-US" sz="2800" u="sng" dirty="0">
                <a:latin typeface="Garamond" panose="02020404030301010803" pitchFamily="18" charset="0"/>
                <a:hlinkClick r:id="rId2"/>
              </a:rPr>
              <a:t>lizarum2102@mail.ru</a:t>
            </a:r>
            <a:endParaRPr lang="ru-RU" sz="2800" u="sng" dirty="0">
              <a:latin typeface="Garamond" panose="02020404030301010803" pitchFamily="18" charset="0"/>
            </a:endParaRPr>
          </a:p>
          <a:p>
            <a:pPr marL="152400" indent="0">
              <a:buNone/>
            </a:pPr>
            <a:r>
              <a:rPr lang="ru-RU" sz="2800" dirty="0">
                <a:latin typeface="Garamond" panose="02020404030301010803" pitchFamily="18" charset="0"/>
              </a:rPr>
              <a:t>Тел: 89312978684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646" y="2906486"/>
            <a:ext cx="1797280" cy="1797280"/>
          </a:xfrm>
          <a:prstGeom prst="rect">
            <a:avLst/>
          </a:prstGeom>
        </p:spPr>
      </p:pic>
      <p:sp>
        <p:nvSpPr>
          <p:cNvPr id="6" name="Подзаголовок 5"/>
          <p:cNvSpPr txBox="1">
            <a:spLocks/>
          </p:cNvSpPr>
          <p:nvPr/>
        </p:nvSpPr>
        <p:spPr>
          <a:xfrm>
            <a:off x="6065444" y="4569254"/>
            <a:ext cx="4531913" cy="129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52400" indent="0">
              <a:buNone/>
            </a:pPr>
            <a:r>
              <a:rPr lang="ru-RU" sz="2800" dirty="0">
                <a:latin typeface="Garamond" panose="02020404030301010803" pitchFamily="18" charset="0"/>
              </a:rPr>
              <a:t>  Чат в Телеграмме</a:t>
            </a:r>
          </a:p>
        </p:txBody>
      </p:sp>
      <p:pic>
        <p:nvPicPr>
          <p:cNvPr id="1026" name="Picture 2" descr="https://sun9-65.userapi.com/impg/W6JsNT5ILrvBLCcF8MS6de11lR52VzHVRk-Nig/PMSl_mTLuh4.jpg?size=699x699&amp;quality=95&amp;sign=4d05ec4759432566adae86800200e72f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92" y="2794146"/>
            <a:ext cx="1981480" cy="19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5"/>
          <p:cNvSpPr txBox="1">
            <a:spLocks/>
          </p:cNvSpPr>
          <p:nvPr/>
        </p:nvSpPr>
        <p:spPr>
          <a:xfrm>
            <a:off x="3848961" y="4569254"/>
            <a:ext cx="2216483" cy="122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52400" indent="0">
              <a:buNone/>
            </a:pPr>
            <a:r>
              <a:rPr lang="ru-RU" sz="2800" dirty="0">
                <a:latin typeface="Garamond" panose="02020404030301010803" pitchFamily="18" charset="0"/>
              </a:rPr>
              <a:t>Группа в ВК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40" b="89785" l="7613" r="95267">
                        <a14:foregroundMark x1="16049" y1="30108" x2="16049" y2="30108"/>
                        <a14:foregroundMark x1="11934" y1="42473" x2="19753" y2="23118"/>
                        <a14:foregroundMark x1="19547" y1="22581" x2="22428" y2="11828"/>
                        <a14:foregroundMark x1="23251" y1="12366" x2="32922" y2="61828"/>
                        <a14:foregroundMark x1="13992" y1="72581" x2="27572" y2="80108"/>
                        <a14:foregroundMark x1="40329" y1="63441" x2="91152" y2="62903"/>
                        <a14:foregroundMark x1="40329" y1="40860" x2="72016" y2="40860"/>
                        <a14:foregroundMark x1="42593" y1="19355" x2="95062" y2="19355"/>
                        <a14:foregroundMark x1="41152" y1="84409" x2="92387" y2="83333"/>
                        <a14:foregroundMark x1="40123" y1="17204" x2="95473" y2="13441"/>
                        <a14:foregroundMark x1="69959" y1="25269" x2="95473" y2="25269"/>
                        <a14:foregroundMark x1="40535" y1="84946" x2="93416" y2="86559"/>
                        <a14:foregroundMark x1="20782" y1="83871" x2="7613" y2="51613"/>
                        <a14:foregroundMark x1="31070" y1="27419" x2="36214" y2="45161"/>
                        <a14:foregroundMark x1="31687" y1="29032" x2="33951" y2="31720"/>
                        <a14:foregroundMark x1="40329" y1="25269" x2="44444" y2="20968"/>
                        <a14:foregroundMark x1="52263" y1="25806" x2="65432" y2="26344"/>
                        <a14:foregroundMark x1="67078" y1="25806" x2="68313" y2="27957"/>
                        <a14:foregroundMark x1="40329" y1="13978" x2="95062" y2="13441"/>
                        <a14:foregroundMark x1="50206" y1="50000" x2="55350" y2="47849"/>
                        <a14:foregroundMark x1="69136" y1="48387" x2="72016" y2="48387"/>
                        <a14:foregroundMark x1="66872" y1="34409" x2="67078" y2="46774"/>
                        <a14:foregroundMark x1="60082" y1="40323" x2="60288" y2="46774"/>
                        <a14:foregroundMark x1="89712" y1="59140" x2="91770" y2="69892"/>
                        <a14:foregroundMark x1="61523" y1="57527" x2="72428" y2="57527"/>
                        <a14:foregroundMark x1="70165" y1="69355" x2="72840" y2="68280"/>
                        <a14:foregroundMark x1="33745" y1="31183" x2="32099" y2="25806"/>
                        <a14:foregroundMark x1="40329" y1="36022" x2="40329" y2="46774"/>
                        <a14:foregroundMark x1="40741" y1="36022" x2="43004" y2="35484"/>
                        <a14:foregroundMark x1="78189" y1="79032" x2="78601" y2="79570"/>
                        <a14:foregroundMark x1="53704" y1="86022" x2="53704" y2="89247"/>
                        <a14:foregroundMark x1="22016" y1="13441" x2="16049" y2="17204"/>
                        <a14:foregroundMark x1="15844" y1="18280" x2="14403" y2="22043"/>
                        <a14:foregroundMark x1="13992" y1="24731" x2="10082" y2="33871"/>
                        <a14:foregroundMark x1="10082" y1="34946" x2="8230" y2="44624"/>
                        <a14:foregroundMark x1="69342" y1="35484" x2="72016" y2="35484"/>
                        <a14:foregroundMark x1="45267" y1="21505" x2="44856" y2="26344"/>
                        <a14:foregroundMark x1="40329" y1="13978" x2="40329" y2="24731"/>
                        <a14:foregroundMark x1="45062" y1="26882" x2="45062" y2="13978"/>
                        <a14:foregroundMark x1="46502" y1="21505" x2="49177" y2="24731"/>
                        <a14:foregroundMark x1="62757" y1="47849" x2="65021" y2="46237"/>
                        <a14:foregroundMark x1="62551" y1="35484" x2="62757" y2="39785"/>
                        <a14:foregroundMark x1="56790" y1="35484" x2="56996" y2="48925"/>
                        <a14:foregroundMark x1="60494" y1="36559" x2="60494" y2="44086"/>
                        <a14:foregroundMark x1="69342" y1="41935" x2="69342" y2="47849"/>
                        <a14:foregroundMark x1="62346" y1="68280" x2="68313" y2="67742"/>
                        <a14:foregroundMark x1="78189" y1="56989" x2="81276" y2="56989"/>
                        <a14:foregroundMark x1="80247" y1="62366" x2="79835" y2="68817"/>
                        <a14:foregroundMark x1="83128" y1="69355" x2="85391" y2="65591"/>
                        <a14:foregroundMark x1="88272" y1="65054" x2="90535" y2="65054"/>
                        <a14:foregroundMark x1="56790" y1="68817" x2="60288" y2="66129"/>
                        <a14:foregroundMark x1="57407" y1="56989" x2="57202" y2="61828"/>
                        <a14:foregroundMark x1="46502" y1="56989" x2="47942" y2="56989"/>
                        <a14:foregroundMark x1="57202" y1="70430" x2="66667" y2="57527"/>
                        <a14:foregroundMark x1="63374" y1="58065" x2="75309" y2="63978"/>
                        <a14:foregroundMark x1="69753" y1="56989" x2="72428" y2="56452"/>
                        <a14:foregroundMark x1="74280" y1="58602" x2="78395" y2="56989"/>
                        <a14:foregroundMark x1="74280" y1="67742" x2="79835" y2="63978"/>
                        <a14:foregroundMark x1="41358" y1="80108" x2="40123" y2="85484"/>
                        <a14:foregroundMark x1="40535" y1="85484" x2="47737" y2="85484"/>
                        <a14:foregroundMark x1="46296" y1="83871" x2="42798" y2="84946"/>
                        <a14:foregroundMark x1="44856" y1="87097" x2="46708" y2="88172"/>
                        <a14:foregroundMark x1="47119" y1="86022" x2="53498" y2="83333"/>
                        <a14:foregroundMark x1="67078" y1="85484" x2="66872" y2="88172"/>
                        <a14:foregroundMark x1="13580" y1="26882" x2="12140" y2="41935"/>
                        <a14:foregroundMark x1="12140" y1="43011" x2="17695" y2="69355"/>
                        <a14:foregroundMark x1="19342" y1="25806" x2="12140" y2="55914"/>
                        <a14:foregroundMark x1="17284" y1="34946" x2="22016" y2="26882"/>
                        <a14:foregroundMark x1="19959" y1="24194" x2="22222" y2="25806"/>
                        <a14:foregroundMark x1="22428" y1="26882" x2="24691" y2="24194"/>
                        <a14:foregroundMark x1="23045" y1="26882" x2="26955" y2="32796"/>
                        <a14:foregroundMark x1="25103" y1="24194" x2="31276" y2="27419"/>
                        <a14:foregroundMark x1="23663" y1="12903" x2="30041" y2="23656"/>
                        <a14:foregroundMark x1="31893" y1="29570" x2="32099" y2="41935"/>
                        <a14:foregroundMark x1="27778" y1="34946" x2="31481" y2="40860"/>
                        <a14:foregroundMark x1="32716" y1="44086" x2="35185" y2="45699"/>
                        <a14:foregroundMark x1="35597" y1="47849" x2="36420" y2="49462"/>
                        <a14:foregroundMark x1="32510" y1="42473" x2="31276" y2="49462"/>
                        <a14:foregroundMark x1="31687" y1="59677" x2="36008" y2="51613"/>
                        <a14:foregroundMark x1="26955" y1="67204" x2="31893" y2="58065"/>
                        <a14:foregroundMark x1="32305" y1="58602" x2="31481" y2="72581"/>
                        <a14:foregroundMark x1="31276" y1="73118" x2="36214" y2="59140"/>
                        <a14:foregroundMark x1="36008" y1="59140" x2="36008" y2="59140"/>
                        <a14:foregroundMark x1="36420" y1="51075" x2="36008" y2="58065"/>
                        <a14:foregroundMark x1="12551" y1="58065" x2="12551" y2="68817"/>
                        <a14:foregroundMark x1="12551" y1="57527" x2="19959" y2="68817"/>
                        <a14:foregroundMark x1="20370" y1="71505" x2="20370" y2="71505"/>
                        <a14:foregroundMark x1="19959" y1="69892" x2="21811" y2="73118"/>
                        <a14:foregroundMark x1="22016" y1="73656" x2="27778" y2="65054"/>
                        <a14:foregroundMark x1="28395" y1="64516" x2="31481" y2="48387"/>
                        <a14:foregroundMark x1="27984" y1="65591" x2="25720" y2="74731"/>
                        <a14:foregroundMark x1="22634" y1="73118" x2="25103" y2="75806"/>
                        <a14:foregroundMark x1="25514" y1="76882" x2="30658" y2="73118"/>
                        <a14:foregroundMark x1="25514" y1="76344" x2="22428" y2="87097"/>
                        <a14:foregroundMark x1="19136" y1="76344" x2="22016" y2="86022"/>
                        <a14:foregroundMark x1="17284" y1="66129" x2="19342" y2="74194"/>
                        <a14:foregroundMark x1="13580" y1="73118" x2="18724" y2="85484"/>
                        <a14:foregroundMark x1="18930" y1="85484" x2="22016" y2="87097"/>
                        <a14:foregroundMark x1="22634" y1="88172" x2="26749" y2="83871"/>
                        <a14:foregroundMark x1="27572" y1="83333" x2="30864" y2="74194"/>
                        <a14:foregroundMark x1="13374" y1="73118" x2="11111" y2="67204"/>
                        <a14:foregroundMark x1="10700" y1="67742" x2="8436" y2="55376"/>
                        <a14:foregroundMark x1="8436" y1="45161" x2="8436" y2="51613"/>
                        <a14:foregroundMark x1="8642" y1="48387" x2="11934" y2="41935"/>
                        <a14:foregroundMark x1="14403" y1="24731" x2="18930" y2="24194"/>
                        <a14:foregroundMark x1="22840" y1="13441" x2="19547" y2="13441"/>
                        <a14:foregroundMark x1="23251" y1="13441" x2="25926" y2="14516"/>
                        <a14:foregroundMark x1="26543" y1="16129" x2="29630" y2="20968"/>
                        <a14:foregroundMark x1="30041" y1="22043" x2="30864" y2="24731"/>
                        <a14:foregroundMark x1="34156" y1="34946" x2="36008" y2="41935"/>
                        <a14:foregroundMark x1="35802" y1="41935" x2="36420" y2="45699"/>
                        <a14:foregroundMark x1="12551" y1="41398" x2="16667" y2="34409"/>
                        <a14:foregroundMark x1="17490" y1="31183" x2="19136" y2="23118"/>
                        <a14:foregroundMark x1="57819" y1="18817" x2="58848" y2="24194"/>
                        <a14:foregroundMark x1="22016" y1="73118" x2="22016" y2="73118"/>
                        <a14:foregroundMark x1="15021" y1="78495" x2="15021" y2="78495"/>
                        <a14:foregroundMark x1="14198" y1="76344" x2="14198" y2="76344"/>
                        <a14:foregroundMark x1="14815" y1="75269" x2="14815" y2="75269"/>
                        <a14:foregroundMark x1="16872" y1="76344" x2="16872" y2="76344"/>
                        <a14:foregroundMark x1="15432" y1="75269" x2="15432" y2="75269"/>
                        <a14:foregroundMark x1="11111" y1="54839" x2="11111" y2="54839"/>
                        <a14:foregroundMark x1="9053" y1="53226" x2="9053" y2="53226"/>
                        <a14:foregroundMark x1="30041" y1="44086" x2="30041" y2="44086"/>
                        <a14:foregroundMark x1="30247" y1="46237" x2="30247" y2="46237"/>
                        <a14:foregroundMark x1="32099" y1="40860" x2="32099" y2="40860"/>
                        <a14:foregroundMark x1="32099" y1="41935" x2="32099" y2="41935"/>
                        <a14:foregroundMark x1="12346" y1="38172" x2="12346" y2="38172"/>
                        <a14:foregroundMark x1="12551" y1="32258" x2="12551" y2="32258"/>
                        <a14:foregroundMark x1="56173" y1="25806" x2="55967" y2="16129"/>
                        <a14:foregroundMark x1="58848" y1="25806" x2="57202" y2="17204"/>
                        <a14:foregroundMark x1="58025" y1="16667" x2="58025" y2="16667"/>
                        <a14:foregroundMark x1="58025" y1="16667" x2="57613" y2="20430"/>
                        <a14:foregroundMark x1="60700" y1="24731" x2="60700" y2="24731"/>
                        <a14:backgroundMark x1="38272" y1="27419" x2="37449" y2="76882"/>
                        <a14:backgroundMark x1="42181" y1="54301" x2="92798" y2="51075"/>
                        <a14:backgroundMark x1="41152" y1="33333" x2="77984" y2="31183"/>
                        <a14:backgroundMark x1="41564" y1="73118" x2="92798" y2="74731"/>
                        <a14:backgroundMark x1="19547" y1="40860" x2="20370" y2="51613"/>
                        <a14:backgroundMark x1="14198" y1="50000" x2="22016" y2="28495"/>
                        <a14:backgroundMark x1="9877" y1="47849" x2="10700" y2="50538"/>
                        <a14:backgroundMark x1="16667" y1="38710" x2="16667" y2="38710"/>
                        <a14:backgroundMark x1="17078" y1="36559" x2="17078" y2="36559"/>
                        <a14:backgroundMark x1="14403" y1="47312" x2="14403" y2="47312"/>
                        <a14:backgroundMark x1="11111" y1="47312" x2="11934" y2="51075"/>
                        <a14:backgroundMark x1="10905" y1="50538" x2="12963" y2="50000"/>
                        <a14:backgroundMark x1="10082" y1="40860" x2="11523" y2="33871"/>
                        <a14:backgroundMark x1="14198" y1="29032" x2="14609" y2="31183"/>
                        <a14:backgroundMark x1="13580" y1="38710" x2="17078" y2="25269"/>
                        <a14:backgroundMark x1="13580" y1="30108" x2="12757" y2="37634"/>
                        <a14:backgroundMark x1="12963" y1="38172" x2="18313" y2="26882"/>
                        <a14:backgroundMark x1="17284" y1="24194" x2="18519" y2="25806"/>
                        <a14:backgroundMark x1="12757" y1="40860" x2="12757" y2="41935"/>
                        <a14:backgroundMark x1="12963" y1="43011" x2="14609" y2="42473"/>
                        <a14:backgroundMark x1="12757" y1="44086" x2="13374" y2="47312"/>
                        <a14:backgroundMark x1="16049" y1="20968" x2="20165" y2="17742"/>
                        <a14:backgroundMark x1="40947" y1="19355" x2="41564" y2="23118"/>
                        <a14:backgroundMark x1="44239" y1="19355" x2="44239" y2="24731"/>
                        <a14:backgroundMark x1="21399" y1="22043" x2="23457" y2="18817"/>
                        <a14:backgroundMark x1="22428" y1="15591" x2="20370" y2="22581"/>
                        <a14:backgroundMark x1="18519" y1="29570" x2="20576" y2="25269"/>
                        <a14:backgroundMark x1="16667" y1="61290" x2="27984" y2="40323"/>
                        <a14:backgroundMark x1="18930" y1="66129" x2="30041" y2="48925"/>
                        <a14:backgroundMark x1="28395" y1="40860" x2="30453" y2="49462"/>
                        <a14:backgroundMark x1="15432" y1="56452" x2="22016" y2="71505"/>
                        <a14:backgroundMark x1="24280" y1="71505" x2="25103" y2="72043"/>
                        <a14:backgroundMark x1="25514" y1="74731" x2="26337" y2="67742"/>
                        <a14:backgroundMark x1="23045" y1="73118" x2="24691" y2="73118"/>
                        <a14:backgroundMark x1="28395" y1="65054" x2="31070" y2="71505"/>
                        <a14:backgroundMark x1="25720" y1="76344" x2="31893" y2="58602"/>
                        <a14:backgroundMark x1="27778" y1="65591" x2="27366" y2="68817"/>
                        <a14:backgroundMark x1="31481" y1="51075" x2="36008" y2="48387"/>
                        <a14:backgroundMark x1="32099" y1="54839" x2="33745" y2="53226"/>
                        <a14:backgroundMark x1="32510" y1="58602" x2="35391" y2="59677"/>
                        <a14:backgroundMark x1="36008" y1="53226" x2="31893" y2="70430"/>
                        <a14:backgroundMark x1="33128" y1="60753" x2="32510" y2="61290"/>
                        <a14:backgroundMark x1="32510" y1="59677" x2="32922" y2="62366"/>
                        <a14:backgroundMark x1="30453" y1="55376" x2="31893" y2="57527"/>
                        <a14:backgroundMark x1="31276" y1="52688" x2="29630" y2="59677"/>
                        <a14:backgroundMark x1="29424" y1="62366" x2="29630" y2="59140"/>
                        <a14:backgroundMark x1="26132" y1="25269" x2="31687" y2="39247"/>
                        <a14:backgroundMark x1="31070" y1="28495" x2="27778" y2="33871"/>
                        <a14:backgroundMark x1="32305" y1="41935" x2="34979" y2="39247"/>
                        <a14:backgroundMark x1="31893" y1="30108" x2="35802" y2="46774"/>
                        <a14:backgroundMark x1="29835" y1="44086" x2="31893" y2="41935"/>
                        <a14:backgroundMark x1="28395" y1="38172" x2="30658" y2="40860"/>
                        <a14:backgroundMark x1="32716" y1="44624" x2="32716" y2="44624"/>
                        <a14:backgroundMark x1="22840" y1="75269" x2="21399" y2="82796"/>
                        <a14:backgroundMark x1="19547" y1="76882" x2="23868" y2="79032"/>
                        <a14:backgroundMark x1="24280" y1="76882" x2="22428" y2="84409"/>
                        <a14:backgroundMark x1="22428" y1="86022" x2="22428" y2="86022"/>
                        <a14:backgroundMark x1="21605" y1="84409" x2="21605" y2="84409"/>
                        <a14:backgroundMark x1="20576" y1="79032" x2="20576" y2="79032"/>
                        <a14:backgroundMark x1="22016" y1="75806" x2="22016" y2="75806"/>
                        <a14:backgroundMark x1="24897" y1="77419" x2="27160" y2="81720"/>
                        <a14:backgroundMark x1="23251" y1="85484" x2="29835" y2="74731"/>
                        <a14:backgroundMark x1="29630" y1="75806" x2="29630" y2="75806"/>
                        <a14:backgroundMark x1="27984" y1="79570" x2="27984" y2="79570"/>
                        <a14:backgroundMark x1="27572" y1="80645" x2="27572" y2="80645"/>
                        <a14:backgroundMark x1="26132" y1="76882" x2="26132" y2="76882"/>
                        <a14:backgroundMark x1="25309" y1="80108" x2="25309" y2="80108"/>
                        <a14:backgroundMark x1="24691" y1="80108" x2="24691" y2="80108"/>
                        <a14:backgroundMark x1="14198" y1="75269" x2="20576" y2="84409"/>
                        <a14:backgroundMark x1="18313" y1="83333" x2="18930" y2="75269"/>
                        <a14:backgroundMark x1="17901" y1="77957" x2="19959" y2="79570"/>
                        <a14:backgroundMark x1="18313" y1="77419" x2="18313" y2="77419"/>
                        <a14:backgroundMark x1="17901" y1="76882" x2="17901" y2="76882"/>
                        <a14:backgroundMark x1="20370" y1="82796" x2="20370" y2="82796"/>
                        <a14:backgroundMark x1="19959" y1="81720" x2="19959" y2="81720"/>
                        <a14:backgroundMark x1="13374" y1="72043" x2="16255" y2="65054"/>
                        <a14:backgroundMark x1="12551" y1="59677" x2="18724" y2="74731"/>
                        <a14:backgroundMark x1="16667" y1="69355" x2="14815" y2="73118"/>
                        <a14:backgroundMark x1="12757" y1="64516" x2="13169" y2="69892"/>
                        <a14:backgroundMark x1="13374" y1="67204" x2="13374" y2="67204"/>
                        <a14:backgroundMark x1="13169" y1="65054" x2="13169" y2="65054"/>
                        <a14:backgroundMark x1="13169" y1="65054" x2="16667" y2="72581"/>
                        <a14:backgroundMark x1="16049" y1="70968" x2="16049" y2="70968"/>
                        <a14:backgroundMark x1="13786" y1="71505" x2="16255" y2="74731"/>
                        <a14:backgroundMark x1="19342" y1="76344" x2="19547" y2="69892"/>
                        <a14:backgroundMark x1="17695" y1="66667" x2="21811" y2="74731"/>
                        <a14:backgroundMark x1="12346" y1="56452" x2="13992" y2="56452"/>
                        <a14:backgroundMark x1="13169" y1="53226" x2="14815" y2="59677"/>
                        <a14:backgroundMark x1="15226" y1="61828" x2="13374" y2="57527"/>
                        <a14:backgroundMark x1="10082" y1="60753" x2="11934" y2="58065"/>
                        <a14:backgroundMark x1="8642" y1="53226" x2="12346" y2="69892"/>
                        <a14:backgroundMark x1="12140" y1="61828" x2="11111" y2="65054"/>
                        <a14:backgroundMark x1="10494" y1="58065" x2="10494" y2="58065"/>
                        <a14:backgroundMark x1="10494" y1="58602" x2="10700" y2="59677"/>
                        <a14:backgroundMark x1="11111" y1="59677" x2="11317" y2="60753"/>
                        <a14:backgroundMark x1="11317" y1="61290" x2="11317" y2="61290"/>
                        <a14:backgroundMark x1="11523" y1="62903" x2="11523" y2="62903"/>
                        <a14:backgroundMark x1="11728" y1="68817" x2="9671" y2="60215"/>
                        <a14:backgroundMark x1="8642" y1="56452" x2="8642" y2="56452"/>
                        <a14:backgroundMark x1="8642" y1="46237" x2="10905" y2="39247"/>
                        <a14:backgroundMark x1="11934" y1="43548" x2="11317" y2="44086"/>
                        <a14:backgroundMark x1="15226" y1="34946" x2="16461" y2="33871"/>
                        <a14:backgroundMark x1="14609" y1="23118" x2="14609" y2="23118"/>
                        <a14:backgroundMark x1="24486" y1="27419" x2="24486" y2="27957"/>
                        <a14:backgroundMark x1="23663" y1="26344" x2="24897" y2="24731"/>
                        <a14:backgroundMark x1="25103" y1="26344" x2="26543" y2="31183"/>
                        <a14:backgroundMark x1="25720" y1="23118" x2="27366" y2="18280"/>
                        <a14:backgroundMark x1="24280" y1="16129" x2="29424" y2="23118"/>
                        <a14:backgroundMark x1="31070" y1="23118" x2="33745" y2="29032"/>
                        <a14:backgroundMark x1="34156" y1="30108" x2="34156" y2="31720"/>
                        <a14:backgroundMark x1="34156" y1="31720" x2="34156" y2="31720"/>
                        <a14:backgroundMark x1="49794" y1="15054" x2="48148" y2="21505"/>
                        <a14:backgroundMark x1="47325" y1="18817" x2="50206" y2="22581"/>
                        <a14:backgroundMark x1="50206" y1="20430" x2="50412" y2="18817"/>
                        <a14:backgroundMark x1="50412" y1="18817" x2="50412" y2="18817"/>
                        <a14:backgroundMark x1="50000" y1="18280" x2="49588" y2="18280"/>
                        <a14:backgroundMark x1="49588" y1="17204" x2="49588" y2="17204"/>
                        <a14:backgroundMark x1="49588" y1="17742" x2="49588" y2="17742"/>
                        <a14:backgroundMark x1="50000" y1="17742" x2="50000" y2="17742"/>
                        <a14:backgroundMark x1="50000" y1="19355" x2="49794" y2="19892"/>
                        <a14:backgroundMark x1="49588" y1="23118" x2="49588" y2="23118"/>
                        <a14:backgroundMark x1="46914" y1="20968" x2="48354" y2="14516"/>
                        <a14:backgroundMark x1="42387" y1="13978" x2="42593" y2="19892"/>
                        <a14:backgroundMark x1="40947" y1="14516" x2="44239" y2="14516"/>
                        <a14:backgroundMark x1="43621" y1="15054" x2="43210" y2="18817"/>
                        <a14:backgroundMark x1="41770" y1="16667" x2="42798" y2="18817"/>
                        <a14:backgroundMark x1="44856" y1="27419" x2="45885" y2="27419"/>
                        <a14:backgroundMark x1="45885" y1="23118" x2="45679" y2="11828"/>
                        <a14:backgroundMark x1="51646" y1="24194" x2="52469" y2="12366"/>
                        <a14:backgroundMark x1="54733" y1="15591" x2="54733" y2="24731"/>
                        <a14:backgroundMark x1="55761" y1="15591" x2="53498" y2="24731"/>
                        <a14:backgroundMark x1="53704" y1="16129" x2="53704" y2="22043"/>
                        <a14:backgroundMark x1="50206" y1="12903" x2="52675" y2="17204"/>
                        <a14:backgroundMark x1="48354" y1="11290" x2="46296" y2="15054"/>
                        <a14:backgroundMark x1="45885" y1="13441" x2="45885" y2="13441"/>
                        <a14:backgroundMark x1="46502" y1="13441" x2="46502" y2="13441"/>
                        <a14:backgroundMark x1="46296" y1="19892" x2="46296" y2="19892"/>
                        <a14:backgroundMark x1="53086" y1="25806" x2="57819" y2="25806"/>
                        <a14:backgroundMark x1="57202" y1="25806" x2="57202" y2="23656"/>
                        <a14:backgroundMark x1="56996" y1="22581" x2="56790" y2="18817"/>
                        <a14:backgroundMark x1="56996" y1="18817" x2="57202" y2="12903"/>
                        <a14:backgroundMark x1="60700" y1="15054" x2="60082" y2="23656"/>
                        <a14:backgroundMark x1="58230" y1="17204" x2="62140" y2="20430"/>
                        <a14:backgroundMark x1="61728" y1="16667" x2="58230" y2="20968"/>
                        <a14:backgroundMark x1="59259" y1="15054" x2="61523" y2="15054"/>
                        <a14:backgroundMark x1="60700" y1="19355" x2="60700" y2="19355"/>
                        <a14:backgroundMark x1="60700" y1="21505" x2="60700" y2="20968"/>
                        <a14:backgroundMark x1="60082" y1="19355" x2="59053" y2="19355"/>
                        <a14:backgroundMark x1="58436" y1="19355" x2="58436" y2="19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64" y="2317978"/>
            <a:ext cx="1133633" cy="43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59632"/>
      </p:ext>
    </p:extLst>
  </p:cSld>
  <p:clrMapOvr>
    <a:masterClrMapping/>
  </p:clrMapOvr>
</p:sld>
</file>

<file path=ppt/theme/theme1.xml><?xml version="1.0" encoding="utf-8"?>
<a:theme xmlns:a="http://schemas.openxmlformats.org/drawingml/2006/main" name="Hydraulic Energy Plan Project Proposal by Slidesgo">
  <a:themeElements>
    <a:clrScheme name="Simple Light">
      <a:dk1>
        <a:srgbClr val="2051CF"/>
      </a:dk1>
      <a:lt1>
        <a:srgbClr val="F9F9F9"/>
      </a:lt1>
      <a:dk2>
        <a:srgbClr val="ECF1FF"/>
      </a:dk2>
      <a:lt2>
        <a:srgbClr val="7FC281"/>
      </a:lt2>
      <a:accent1>
        <a:srgbClr val="5AA0F2"/>
      </a:accent1>
      <a:accent2>
        <a:srgbClr val="0874D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61D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128</Words>
  <Application>Microsoft Office PowerPoint</Application>
  <PresentationFormat>Экран (16:9)</PresentationFormat>
  <Paragraphs>34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Poppins Medium</vt:lpstr>
      <vt:lpstr>Poppins ExtraBold</vt:lpstr>
      <vt:lpstr>Garamond</vt:lpstr>
      <vt:lpstr>Nunito Light</vt:lpstr>
      <vt:lpstr>Work Sans</vt:lpstr>
      <vt:lpstr>Arial</vt:lpstr>
      <vt:lpstr>Hydraulic Energy Plan Project Proposal by Slidesgo</vt:lpstr>
      <vt:lpstr>Молодежное водное сообщество Санкт-Петербурга </vt:lpstr>
      <vt:lpstr> Наставничество  </vt:lpstr>
      <vt:lpstr> Мониторинг  водных объектов</vt:lpstr>
      <vt:lpstr>  День Невы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Открытие МВС Санкт-Петербурга</dc:title>
  <dc:creator>Liza</dc:creator>
  <cp:lastModifiedBy>Дмитрий Снежков</cp:lastModifiedBy>
  <cp:revision>59</cp:revision>
  <dcterms:modified xsi:type="dcterms:W3CDTF">2024-04-19T10:21:28Z</dcterms:modified>
</cp:coreProperties>
</file>